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693" r:id="rId1"/>
  </p:sldMasterIdLst>
  <p:notesMasterIdLst>
    <p:notesMasterId r:id="rId101"/>
  </p:notesMasterIdLst>
  <p:sldIdLst>
    <p:sldId id="467" r:id="rId2"/>
    <p:sldId id="476" r:id="rId3"/>
    <p:sldId id="472" r:id="rId4"/>
    <p:sldId id="468" r:id="rId5"/>
    <p:sldId id="480" r:id="rId6"/>
    <p:sldId id="477" r:id="rId7"/>
    <p:sldId id="495" r:id="rId8"/>
    <p:sldId id="470" r:id="rId9"/>
    <p:sldId id="473" r:id="rId10"/>
    <p:sldId id="507" r:id="rId11"/>
    <p:sldId id="478" r:id="rId12"/>
    <p:sldId id="479" r:id="rId13"/>
    <p:sldId id="481" r:id="rId14"/>
    <p:sldId id="482" r:id="rId15"/>
    <p:sldId id="483" r:id="rId16"/>
    <p:sldId id="484" r:id="rId17"/>
    <p:sldId id="485" r:id="rId18"/>
    <p:sldId id="486" r:id="rId19"/>
    <p:sldId id="487" r:id="rId20"/>
    <p:sldId id="488" r:id="rId21"/>
    <p:sldId id="489" r:id="rId22"/>
    <p:sldId id="519" r:id="rId23"/>
    <p:sldId id="528" r:id="rId24"/>
    <p:sldId id="520" r:id="rId25"/>
    <p:sldId id="530" r:id="rId26"/>
    <p:sldId id="526" r:id="rId27"/>
    <p:sldId id="490" r:id="rId28"/>
    <p:sldId id="491" r:id="rId29"/>
    <p:sldId id="492" r:id="rId30"/>
    <p:sldId id="493" r:id="rId31"/>
    <p:sldId id="494" r:id="rId32"/>
    <p:sldId id="529" r:id="rId33"/>
    <p:sldId id="497" r:id="rId34"/>
    <p:sldId id="498" r:id="rId35"/>
    <p:sldId id="499" r:id="rId36"/>
    <p:sldId id="500" r:id="rId37"/>
    <p:sldId id="501" r:id="rId38"/>
    <p:sldId id="502" r:id="rId39"/>
    <p:sldId id="503" r:id="rId40"/>
    <p:sldId id="504" r:id="rId41"/>
    <p:sldId id="506" r:id="rId42"/>
    <p:sldId id="508" r:id="rId43"/>
    <p:sldId id="509" r:id="rId44"/>
    <p:sldId id="510" r:id="rId45"/>
    <p:sldId id="511" r:id="rId46"/>
    <p:sldId id="512" r:id="rId47"/>
    <p:sldId id="513" r:id="rId48"/>
    <p:sldId id="514" r:id="rId49"/>
    <p:sldId id="515" r:id="rId50"/>
    <p:sldId id="516" r:id="rId51"/>
    <p:sldId id="517" r:id="rId52"/>
    <p:sldId id="527" r:id="rId53"/>
    <p:sldId id="518" r:id="rId54"/>
    <p:sldId id="522" r:id="rId55"/>
    <p:sldId id="521" r:id="rId56"/>
    <p:sldId id="523" r:id="rId57"/>
    <p:sldId id="524" r:id="rId58"/>
    <p:sldId id="525" r:id="rId59"/>
    <p:sldId id="531" r:id="rId60"/>
    <p:sldId id="532" r:id="rId61"/>
    <p:sldId id="534" r:id="rId62"/>
    <p:sldId id="535" r:id="rId63"/>
    <p:sldId id="536" r:id="rId64"/>
    <p:sldId id="537" r:id="rId65"/>
    <p:sldId id="539" r:id="rId66"/>
    <p:sldId id="540" r:id="rId67"/>
    <p:sldId id="541" r:id="rId68"/>
    <p:sldId id="542" r:id="rId69"/>
    <p:sldId id="545" r:id="rId70"/>
    <p:sldId id="544" r:id="rId71"/>
    <p:sldId id="543" r:id="rId72"/>
    <p:sldId id="546" r:id="rId73"/>
    <p:sldId id="547" r:id="rId74"/>
    <p:sldId id="549" r:id="rId75"/>
    <p:sldId id="550" r:id="rId76"/>
    <p:sldId id="551" r:id="rId77"/>
    <p:sldId id="552" r:id="rId78"/>
    <p:sldId id="553" r:id="rId79"/>
    <p:sldId id="554" r:id="rId80"/>
    <p:sldId id="555" r:id="rId81"/>
    <p:sldId id="556" r:id="rId82"/>
    <p:sldId id="557" r:id="rId83"/>
    <p:sldId id="558" r:id="rId84"/>
    <p:sldId id="560" r:id="rId85"/>
    <p:sldId id="559" r:id="rId86"/>
    <p:sldId id="548" r:id="rId87"/>
    <p:sldId id="561" r:id="rId88"/>
    <p:sldId id="562" r:id="rId89"/>
    <p:sldId id="563" r:id="rId90"/>
    <p:sldId id="564" r:id="rId91"/>
    <p:sldId id="565" r:id="rId92"/>
    <p:sldId id="566" r:id="rId93"/>
    <p:sldId id="567" r:id="rId94"/>
    <p:sldId id="568" r:id="rId95"/>
    <p:sldId id="569" r:id="rId96"/>
    <p:sldId id="570" r:id="rId97"/>
    <p:sldId id="571" r:id="rId98"/>
    <p:sldId id="572" r:id="rId99"/>
    <p:sldId id="573" r:id="rId100"/>
  </p:sldIdLst>
  <p:sldSz cx="10440988" cy="7561263"/>
  <p:notesSz cx="6888163" cy="100203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95300" indent="-381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92188" indent="-777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489075" indent="-1174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984375" indent="-1555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704F671A-9F9E-4980-A761-A632849635DB}">
          <p14:sldIdLst>
            <p14:sldId id="467"/>
            <p14:sldId id="476"/>
            <p14:sldId id="472"/>
            <p14:sldId id="468"/>
            <p14:sldId id="480"/>
            <p14:sldId id="477"/>
            <p14:sldId id="495"/>
            <p14:sldId id="470"/>
            <p14:sldId id="473"/>
            <p14:sldId id="507"/>
            <p14:sldId id="478"/>
            <p14:sldId id="479"/>
          </p14:sldIdLst>
        </p14:section>
        <p14:section name="Раздел без заголовка" id="{7544EE4C-0BBB-4AD3-948A-68DBE8FD4EF1}">
          <p14:sldIdLst>
            <p14:sldId id="481"/>
            <p14:sldId id="482"/>
            <p14:sldId id="483"/>
            <p14:sldId id="484"/>
            <p14:sldId id="485"/>
            <p14:sldId id="486"/>
            <p14:sldId id="487"/>
            <p14:sldId id="488"/>
            <p14:sldId id="489"/>
            <p14:sldId id="519"/>
            <p14:sldId id="528"/>
            <p14:sldId id="520"/>
            <p14:sldId id="530"/>
            <p14:sldId id="526"/>
            <p14:sldId id="490"/>
            <p14:sldId id="491"/>
            <p14:sldId id="492"/>
            <p14:sldId id="493"/>
            <p14:sldId id="494"/>
            <p14:sldId id="529"/>
            <p14:sldId id="497"/>
            <p14:sldId id="498"/>
            <p14:sldId id="499"/>
            <p14:sldId id="500"/>
            <p14:sldId id="501"/>
            <p14:sldId id="502"/>
            <p14:sldId id="503"/>
            <p14:sldId id="504"/>
            <p14:sldId id="506"/>
            <p14:sldId id="508"/>
            <p14:sldId id="509"/>
            <p14:sldId id="510"/>
            <p14:sldId id="511"/>
            <p14:sldId id="512"/>
            <p14:sldId id="513"/>
            <p14:sldId id="514"/>
            <p14:sldId id="515"/>
            <p14:sldId id="516"/>
            <p14:sldId id="517"/>
            <p14:sldId id="527"/>
            <p14:sldId id="518"/>
            <p14:sldId id="522"/>
            <p14:sldId id="521"/>
            <p14:sldId id="523"/>
            <p14:sldId id="524"/>
            <p14:sldId id="525"/>
            <p14:sldId id="531"/>
            <p14:sldId id="532"/>
            <p14:sldId id="534"/>
            <p14:sldId id="535"/>
            <p14:sldId id="536"/>
            <p14:sldId id="537"/>
            <p14:sldId id="539"/>
            <p14:sldId id="540"/>
            <p14:sldId id="541"/>
            <p14:sldId id="542"/>
            <p14:sldId id="545"/>
            <p14:sldId id="544"/>
            <p14:sldId id="543"/>
            <p14:sldId id="546"/>
            <p14:sldId id="547"/>
            <p14:sldId id="549"/>
            <p14:sldId id="550"/>
            <p14:sldId id="551"/>
            <p14:sldId id="552"/>
            <p14:sldId id="553"/>
            <p14:sldId id="554"/>
            <p14:sldId id="555"/>
            <p14:sldId id="556"/>
            <p14:sldId id="557"/>
            <p14:sldId id="558"/>
            <p14:sldId id="560"/>
            <p14:sldId id="559"/>
            <p14:sldId id="548"/>
            <p14:sldId id="561"/>
            <p14:sldId id="562"/>
            <p14:sldId id="563"/>
            <p14:sldId id="564"/>
            <p14:sldId id="565"/>
            <p14:sldId id="566"/>
            <p14:sldId id="567"/>
            <p14:sldId id="568"/>
            <p14:sldId id="569"/>
            <p14:sldId id="570"/>
            <p14:sldId id="571"/>
            <p14:sldId id="572"/>
            <p14:sldId id="573"/>
            <p14:sldId id="574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405">
          <p15:clr>
            <a:srgbClr val="A4A3A4"/>
          </p15:clr>
        </p15:guide>
        <p15:guide id="2" pos="329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56">
          <p15:clr>
            <a:srgbClr val="A4A3A4"/>
          </p15:clr>
        </p15:guide>
        <p15:guide id="2" pos="217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CC00"/>
    <a:srgbClr val="0000FF"/>
    <a:srgbClr val="FF0000"/>
    <a:srgbClr val="CC99FF"/>
    <a:srgbClr val="FF6699"/>
    <a:srgbClr val="FFFF00"/>
    <a:srgbClr val="FF7C80"/>
    <a:srgbClr val="66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9485" autoAdjust="0"/>
    <p:restoredTop sz="99012" autoAdjust="0"/>
  </p:normalViewPr>
  <p:slideViewPr>
    <p:cSldViewPr>
      <p:cViewPr varScale="1">
        <p:scale>
          <a:sx n="61" d="100"/>
          <a:sy n="61" d="100"/>
        </p:scale>
        <p:origin x="-1386" y="-78"/>
      </p:cViewPr>
      <p:guideLst>
        <p:guide orient="horz" pos="2405"/>
        <p:guide pos="32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43" d="100"/>
          <a:sy n="43" d="100"/>
        </p:scale>
        <p:origin x="-1422" y="-84"/>
      </p:cViewPr>
      <p:guideLst>
        <p:guide orient="horz" pos="3156"/>
        <p:guide pos="217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139" tIns="46570" rIns="93139" bIns="4657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3663" y="0"/>
            <a:ext cx="2984500" cy="5016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139" tIns="46570" rIns="93139" bIns="4657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49313" y="750888"/>
            <a:ext cx="5189537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760913"/>
            <a:ext cx="5053013" cy="45085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139" tIns="46570" rIns="93139" bIns="465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Щелчок правит 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8650"/>
            <a:ext cx="2984500" cy="5016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139" tIns="46570" rIns="93139" bIns="4657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3663" y="9518650"/>
            <a:ext cx="2984500" cy="5016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139" tIns="46570" rIns="93139" bIns="4657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3E038190-F435-4165-B099-A5C1F393A1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92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9530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921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48907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98437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481910" algn="l" defTabSz="99276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78292" algn="l" defTabSz="99276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74674" algn="l" defTabSz="99276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71056" algn="l" defTabSz="99276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3076" y="2348896"/>
            <a:ext cx="887484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6149" y="4284716"/>
            <a:ext cx="7308692" cy="1932323"/>
          </a:xfrm>
        </p:spPr>
        <p:txBody>
          <a:bodyPr/>
          <a:lstStyle>
            <a:lvl1pPr marL="0" indent="0" algn="ctr">
              <a:buNone/>
              <a:defRPr/>
            </a:lvl1pPr>
            <a:lvl2pPr marL="496382" indent="0" algn="ctr">
              <a:buNone/>
              <a:defRPr/>
            </a:lvl2pPr>
            <a:lvl3pPr marL="992764" indent="0" algn="ctr">
              <a:buNone/>
              <a:defRPr/>
            </a:lvl3pPr>
            <a:lvl4pPr marL="1489146" indent="0" algn="ctr">
              <a:buNone/>
              <a:defRPr/>
            </a:lvl4pPr>
            <a:lvl5pPr marL="1985528" indent="0" algn="ctr">
              <a:buNone/>
              <a:defRPr/>
            </a:lvl5pPr>
            <a:lvl6pPr marL="2481910" indent="0" algn="ctr">
              <a:buNone/>
              <a:defRPr/>
            </a:lvl6pPr>
            <a:lvl7pPr marL="2978292" indent="0" algn="ctr">
              <a:buNone/>
              <a:defRPr/>
            </a:lvl7pPr>
            <a:lvl8pPr marL="3474674" indent="0" algn="ctr">
              <a:buNone/>
              <a:defRPr/>
            </a:lvl8pPr>
            <a:lvl9pPr marL="3971056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140181-F9A2-4C2C-8F08-45ED29C0327C}" type="datetimeFigureOut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B097D-BD69-487F-B2AC-9941F977DD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FE16D-DA7A-47B2-B34D-C99430232C90}" type="datetimeFigureOut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66CCA-2A93-4ECA-AC9E-1B6B86FFAE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767" y="4858815"/>
            <a:ext cx="8874840" cy="1501751"/>
          </a:xfrm>
        </p:spPr>
        <p:txBody>
          <a:bodyPr anchor="t"/>
          <a:lstStyle>
            <a:lvl1pPr algn="l">
              <a:defRPr sz="43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4767" y="3204786"/>
            <a:ext cx="8874840" cy="1654026"/>
          </a:xfrm>
        </p:spPr>
        <p:txBody>
          <a:bodyPr anchor="b"/>
          <a:lstStyle>
            <a:lvl1pPr marL="0" indent="0">
              <a:buNone/>
              <a:defRPr sz="2200"/>
            </a:lvl1pPr>
            <a:lvl2pPr marL="496382" indent="0">
              <a:buNone/>
              <a:defRPr sz="2000"/>
            </a:lvl2pPr>
            <a:lvl3pPr marL="992764" indent="0">
              <a:buNone/>
              <a:defRPr sz="1700"/>
            </a:lvl3pPr>
            <a:lvl4pPr marL="1489146" indent="0">
              <a:buNone/>
              <a:defRPr sz="1500"/>
            </a:lvl4pPr>
            <a:lvl5pPr marL="1985528" indent="0">
              <a:buNone/>
              <a:defRPr sz="1500"/>
            </a:lvl5pPr>
            <a:lvl6pPr marL="2481910" indent="0">
              <a:buNone/>
              <a:defRPr sz="1500"/>
            </a:lvl6pPr>
            <a:lvl7pPr marL="2978292" indent="0">
              <a:buNone/>
              <a:defRPr sz="1500"/>
            </a:lvl7pPr>
            <a:lvl8pPr marL="3474674" indent="0">
              <a:buNone/>
              <a:defRPr sz="1500"/>
            </a:lvl8pPr>
            <a:lvl9pPr marL="3971056" indent="0">
              <a:buNone/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087C44-2633-4F6A-B99F-F52535E09480}" type="datetimeFigureOut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71DCC-BB43-408F-B48C-D50E06651C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22052" y="1764299"/>
            <a:ext cx="4611436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07504" y="1764299"/>
            <a:ext cx="4611436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5C5435-CFA3-4F0D-982D-793EFC58583B}" type="datetimeFigureOut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E97E4-915F-4984-9E61-37165C8C85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2051" y="1692536"/>
            <a:ext cx="4613249" cy="70536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382" indent="0">
              <a:buNone/>
              <a:defRPr sz="2200" b="1"/>
            </a:lvl2pPr>
            <a:lvl3pPr marL="992764" indent="0">
              <a:buNone/>
              <a:defRPr sz="2000" b="1"/>
            </a:lvl3pPr>
            <a:lvl4pPr marL="1489146" indent="0">
              <a:buNone/>
              <a:defRPr sz="1700" b="1"/>
            </a:lvl4pPr>
            <a:lvl5pPr marL="1985528" indent="0">
              <a:buNone/>
              <a:defRPr sz="1700" b="1"/>
            </a:lvl5pPr>
            <a:lvl6pPr marL="2481910" indent="0">
              <a:buNone/>
              <a:defRPr sz="1700" b="1"/>
            </a:lvl6pPr>
            <a:lvl7pPr marL="2978292" indent="0">
              <a:buNone/>
              <a:defRPr sz="1700" b="1"/>
            </a:lvl7pPr>
            <a:lvl8pPr marL="3474674" indent="0">
              <a:buNone/>
              <a:defRPr sz="1700" b="1"/>
            </a:lvl8pPr>
            <a:lvl9pPr marL="3971056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2051" y="2397901"/>
            <a:ext cx="4613249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03880" y="1692536"/>
            <a:ext cx="4615062" cy="70536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382" indent="0">
              <a:buNone/>
              <a:defRPr sz="2200" b="1"/>
            </a:lvl2pPr>
            <a:lvl3pPr marL="992764" indent="0">
              <a:buNone/>
              <a:defRPr sz="2000" b="1"/>
            </a:lvl3pPr>
            <a:lvl4pPr marL="1489146" indent="0">
              <a:buNone/>
              <a:defRPr sz="1700" b="1"/>
            </a:lvl4pPr>
            <a:lvl5pPr marL="1985528" indent="0">
              <a:buNone/>
              <a:defRPr sz="1700" b="1"/>
            </a:lvl5pPr>
            <a:lvl6pPr marL="2481910" indent="0">
              <a:buNone/>
              <a:defRPr sz="1700" b="1"/>
            </a:lvl6pPr>
            <a:lvl7pPr marL="2978292" indent="0">
              <a:buNone/>
              <a:defRPr sz="1700" b="1"/>
            </a:lvl7pPr>
            <a:lvl8pPr marL="3474674" indent="0">
              <a:buNone/>
              <a:defRPr sz="1700" b="1"/>
            </a:lvl8pPr>
            <a:lvl9pPr marL="3971056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303880" y="2397901"/>
            <a:ext cx="461506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005530-C102-49C5-BDFF-3A1E68DDC002}" type="datetimeFigureOut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5B9784-DCC4-4396-8201-2AE2131B4D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F625D-24B5-4A77-842D-B65939C22460}" type="datetimeFigureOut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C3BE4-06FB-407F-BA32-E6EB7B7CA4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FF5A2-BB47-4C42-B288-5AF4459FC62C}" type="datetimeFigureOut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B9591-3255-4DE3-BAE8-5918D9F4B5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3" y="301052"/>
            <a:ext cx="3435013" cy="128121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82137" y="301055"/>
            <a:ext cx="5836802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2053" y="1582268"/>
            <a:ext cx="3435013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6382" indent="0">
              <a:buNone/>
              <a:defRPr sz="1300"/>
            </a:lvl2pPr>
            <a:lvl3pPr marL="992764" indent="0">
              <a:buNone/>
              <a:defRPr sz="1100"/>
            </a:lvl3pPr>
            <a:lvl4pPr marL="1489146" indent="0">
              <a:buNone/>
              <a:defRPr sz="1000"/>
            </a:lvl4pPr>
            <a:lvl5pPr marL="1985528" indent="0">
              <a:buNone/>
              <a:defRPr sz="1000"/>
            </a:lvl5pPr>
            <a:lvl6pPr marL="2481910" indent="0">
              <a:buNone/>
              <a:defRPr sz="1000"/>
            </a:lvl6pPr>
            <a:lvl7pPr marL="2978292" indent="0">
              <a:buNone/>
              <a:defRPr sz="1000"/>
            </a:lvl7pPr>
            <a:lvl8pPr marL="3474674" indent="0">
              <a:buNone/>
              <a:defRPr sz="1000"/>
            </a:lvl8pPr>
            <a:lvl9pPr marL="3971056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C3BDF-8742-40AA-8DB1-73F80B77BD3D}" type="datetimeFigureOut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92556-21A0-4E9A-86DC-655D16887E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6507" y="5292887"/>
            <a:ext cx="6264593" cy="62485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46507" y="675613"/>
            <a:ext cx="6264593" cy="4536758"/>
          </a:xfrm>
        </p:spPr>
        <p:txBody>
          <a:bodyPr/>
          <a:lstStyle>
            <a:lvl1pPr marL="0" indent="0">
              <a:buNone/>
              <a:defRPr sz="3500"/>
            </a:lvl1pPr>
            <a:lvl2pPr marL="496382" indent="0">
              <a:buNone/>
              <a:defRPr sz="3000"/>
            </a:lvl2pPr>
            <a:lvl3pPr marL="992764" indent="0">
              <a:buNone/>
              <a:defRPr sz="2600"/>
            </a:lvl3pPr>
            <a:lvl4pPr marL="1489146" indent="0">
              <a:buNone/>
              <a:defRPr sz="2200"/>
            </a:lvl4pPr>
            <a:lvl5pPr marL="1985528" indent="0">
              <a:buNone/>
              <a:defRPr sz="2200"/>
            </a:lvl5pPr>
            <a:lvl6pPr marL="2481910" indent="0">
              <a:buNone/>
              <a:defRPr sz="2200"/>
            </a:lvl6pPr>
            <a:lvl7pPr marL="2978292" indent="0">
              <a:buNone/>
              <a:defRPr sz="2200"/>
            </a:lvl7pPr>
            <a:lvl8pPr marL="3474674" indent="0">
              <a:buNone/>
              <a:defRPr sz="2200"/>
            </a:lvl8pPr>
            <a:lvl9pPr marL="3971056" indent="0">
              <a:buNone/>
              <a:defRPr sz="22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46507" y="5917742"/>
            <a:ext cx="6264593" cy="887399"/>
          </a:xfrm>
        </p:spPr>
        <p:txBody>
          <a:bodyPr/>
          <a:lstStyle>
            <a:lvl1pPr marL="0" indent="0">
              <a:buNone/>
              <a:defRPr sz="1500"/>
            </a:lvl1pPr>
            <a:lvl2pPr marL="496382" indent="0">
              <a:buNone/>
              <a:defRPr sz="1300"/>
            </a:lvl2pPr>
            <a:lvl3pPr marL="992764" indent="0">
              <a:buNone/>
              <a:defRPr sz="1100"/>
            </a:lvl3pPr>
            <a:lvl4pPr marL="1489146" indent="0">
              <a:buNone/>
              <a:defRPr sz="1000"/>
            </a:lvl4pPr>
            <a:lvl5pPr marL="1985528" indent="0">
              <a:buNone/>
              <a:defRPr sz="1000"/>
            </a:lvl5pPr>
            <a:lvl6pPr marL="2481910" indent="0">
              <a:buNone/>
              <a:defRPr sz="1000"/>
            </a:lvl6pPr>
            <a:lvl7pPr marL="2978292" indent="0">
              <a:buNone/>
              <a:defRPr sz="1000"/>
            </a:lvl7pPr>
            <a:lvl8pPr marL="3474674" indent="0">
              <a:buNone/>
              <a:defRPr sz="1000"/>
            </a:lvl8pPr>
            <a:lvl9pPr marL="3971056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574B7-4741-42EB-8B2A-AA29CCABD74D}" type="datetimeFigureOut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915F2-FA6E-46FC-8443-F592D9F2E4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71839-E5BA-4C84-A576-D2640F9A3772}" type="datetimeFigureOut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942B6-A5AB-443E-9A20-084D3B2788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69717" y="302805"/>
            <a:ext cx="2349222" cy="64515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22049" y="302805"/>
            <a:ext cx="6873651" cy="64515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D1EE7-5EF0-4D18-9DA2-E902F32F81A7}" type="datetimeFigureOut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B63E86-9AA8-434A-A515-AD1139BA53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522052" y="302805"/>
            <a:ext cx="9396889" cy="645157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AA9A4-483F-4AF7-8579-314BBF7F90FE}" type="datetimeFigureOut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EE7C4-3CC6-458D-B96E-91536E0A7E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2" y="302801"/>
            <a:ext cx="9396889" cy="126021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22052" y="1764297"/>
            <a:ext cx="4611436" cy="49900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07504" y="1764297"/>
            <a:ext cx="4611436" cy="49900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0E5F6-1845-4EF4-AF7E-195B4B2126FE}" type="datetimeFigureOut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6FDD4-A97E-49E0-B7DD-81562093FA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2" y="302801"/>
            <a:ext cx="9396889" cy="126021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522052" y="1764297"/>
            <a:ext cx="9396889" cy="4990084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50A72-E9CB-4BD7-85CF-145FBBDD31B6}" type="datetimeFigureOut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E5163-DF66-4A6E-80FE-160DB281DD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22288" y="303213"/>
            <a:ext cx="9396412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264" tIns="49633" rIns="99264" bIns="496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2288" y="1763713"/>
            <a:ext cx="9396412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264" tIns="49633" rIns="99264" bIns="49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22288" y="6888163"/>
            <a:ext cx="24352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264" tIns="49633" rIns="99264" bIns="4963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0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fld id="{619F5274-DF72-400F-AC2D-BAD897F02CB7}" type="datetimeFigureOut">
              <a:rPr lang="ru-RU"/>
              <a:pPr>
                <a:defRPr/>
              </a:pPr>
              <a:t>18.11.2020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67113" y="6888163"/>
            <a:ext cx="33067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264" tIns="49633" rIns="99264" bIns="49633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83475" y="6888163"/>
            <a:ext cx="24352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264" tIns="49633" rIns="99264" bIns="4963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fld id="{FEFCB8BC-9952-4880-87E5-6631370BF9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94" r:id="rId1"/>
    <p:sldLayoutId id="2147485695" r:id="rId2"/>
    <p:sldLayoutId id="2147485696" r:id="rId3"/>
    <p:sldLayoutId id="2147485697" r:id="rId4"/>
    <p:sldLayoutId id="2147485698" r:id="rId5"/>
    <p:sldLayoutId id="2147485699" r:id="rId6"/>
    <p:sldLayoutId id="2147485700" r:id="rId7"/>
    <p:sldLayoutId id="2147485701" r:id="rId8"/>
    <p:sldLayoutId id="2147485702" r:id="rId9"/>
    <p:sldLayoutId id="2147485703" r:id="rId10"/>
    <p:sldLayoutId id="2147485704" r:id="rId11"/>
    <p:sldLayoutId id="2147485705" r:id="rId12"/>
    <p:sldLayoutId id="2147485706" r:id="rId13"/>
    <p:sldLayoutId id="2147485707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5pPr>
      <a:lvl6pPr marL="496382"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6pPr>
      <a:lvl7pPr marL="992764"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7pPr>
      <a:lvl8pPr marL="1489146"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8pPr>
      <a:lvl9pPr marL="1985528"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71475" indent="-371475" algn="l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06450" indent="-309563" algn="l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  <a:cs typeface="+mn-cs"/>
        </a:defRPr>
      </a:lvl2pPr>
      <a:lvl3pPr marL="1239838" indent="-24765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  <a:cs typeface="+mn-cs"/>
        </a:defRPr>
      </a:lvl3pPr>
      <a:lvl4pPr marL="1736725" indent="-24765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cs typeface="+mn-cs"/>
        </a:defRPr>
      </a:lvl4pPr>
      <a:lvl5pPr marL="2233613" indent="-247650" algn="l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5pPr>
      <a:lvl6pPr marL="2730101" indent="-248191" algn="l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6pPr>
      <a:lvl7pPr marL="3226483" indent="-248191" algn="l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7pPr>
      <a:lvl8pPr marL="3722865" indent="-248191" algn="l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8pPr>
      <a:lvl9pPr marL="4219247" indent="-248191" algn="l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6382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2764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89146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85528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1910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8292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74674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71056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7" Type="http://schemas.openxmlformats.org/officeDocument/2006/relationships/image" Target="../media/image86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7" Type="http://schemas.openxmlformats.org/officeDocument/2006/relationships/image" Target="../media/image96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7" Type="http://schemas.openxmlformats.org/officeDocument/2006/relationships/image" Target="../media/image104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7" Type="http://schemas.openxmlformats.org/officeDocument/2006/relationships/image" Target="../media/image114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7" Type="http://schemas.openxmlformats.org/officeDocument/2006/relationships/image" Target="../media/image120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7" Type="http://schemas.openxmlformats.org/officeDocument/2006/relationships/image" Target="../media/image126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jpeg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1.jpeg"/><Relationship Id="rId5" Type="http://schemas.openxmlformats.org/officeDocument/2006/relationships/image" Target="../media/image130.jpeg"/><Relationship Id="rId4" Type="http://schemas.openxmlformats.org/officeDocument/2006/relationships/image" Target="../media/image12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7" Type="http://schemas.openxmlformats.org/officeDocument/2006/relationships/image" Target="../media/image137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jpeg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6.jpeg"/><Relationship Id="rId5" Type="http://schemas.openxmlformats.org/officeDocument/2006/relationships/image" Target="../media/image145.jpeg"/><Relationship Id="rId4" Type="http://schemas.openxmlformats.org/officeDocument/2006/relationships/image" Target="../media/image14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3.jpeg"/><Relationship Id="rId4" Type="http://schemas.openxmlformats.org/officeDocument/2006/relationships/image" Target="../media/image15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8.jpeg"/><Relationship Id="rId5" Type="http://schemas.openxmlformats.org/officeDocument/2006/relationships/image" Target="../media/image157.jpeg"/><Relationship Id="rId4" Type="http://schemas.openxmlformats.org/officeDocument/2006/relationships/image" Target="../media/image15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7" Type="http://schemas.openxmlformats.org/officeDocument/2006/relationships/image" Target="../media/image164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3.jpeg"/><Relationship Id="rId5" Type="http://schemas.openxmlformats.org/officeDocument/2006/relationships/image" Target="../media/image162.jpeg"/><Relationship Id="rId4" Type="http://schemas.openxmlformats.org/officeDocument/2006/relationships/image" Target="../media/image16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9.jpeg"/><Relationship Id="rId5" Type="http://schemas.openxmlformats.org/officeDocument/2006/relationships/image" Target="../media/image168.jpeg"/><Relationship Id="rId4" Type="http://schemas.openxmlformats.org/officeDocument/2006/relationships/image" Target="../media/image16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7" Type="http://schemas.openxmlformats.org/officeDocument/2006/relationships/image" Target="../media/image175.jpeg"/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4.jpeg"/><Relationship Id="rId5" Type="http://schemas.openxmlformats.org/officeDocument/2006/relationships/image" Target="../media/image173.jpeg"/><Relationship Id="rId4" Type="http://schemas.openxmlformats.org/officeDocument/2006/relationships/image" Target="../media/image17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7" Type="http://schemas.openxmlformats.org/officeDocument/2006/relationships/image" Target="../media/image181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0.jpeg"/><Relationship Id="rId5" Type="http://schemas.openxmlformats.org/officeDocument/2006/relationships/image" Target="../media/image179.jpeg"/><Relationship Id="rId4" Type="http://schemas.openxmlformats.org/officeDocument/2006/relationships/image" Target="../media/image17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6.jpeg"/><Relationship Id="rId5" Type="http://schemas.openxmlformats.org/officeDocument/2006/relationships/image" Target="../media/image185.jpeg"/><Relationship Id="rId4" Type="http://schemas.openxmlformats.org/officeDocument/2006/relationships/image" Target="../media/image18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1.jpeg"/><Relationship Id="rId5" Type="http://schemas.openxmlformats.org/officeDocument/2006/relationships/image" Target="../media/image190.jpeg"/><Relationship Id="rId4" Type="http://schemas.openxmlformats.org/officeDocument/2006/relationships/image" Target="../media/image18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eg"/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5.jpeg"/><Relationship Id="rId4" Type="http://schemas.openxmlformats.org/officeDocument/2006/relationships/image" Target="../media/image19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eg"/><Relationship Id="rId7" Type="http://schemas.openxmlformats.org/officeDocument/2006/relationships/image" Target="../media/image201.jpeg"/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0.jpeg"/><Relationship Id="rId5" Type="http://schemas.openxmlformats.org/officeDocument/2006/relationships/image" Target="../media/image199.jpeg"/><Relationship Id="rId4" Type="http://schemas.openxmlformats.org/officeDocument/2006/relationships/image" Target="../media/image19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eg"/><Relationship Id="rId2" Type="http://schemas.openxmlformats.org/officeDocument/2006/relationships/image" Target="../media/image20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8.jpeg"/><Relationship Id="rId4" Type="http://schemas.openxmlformats.org/officeDocument/2006/relationships/image" Target="../media/image20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eg"/><Relationship Id="rId7" Type="http://schemas.openxmlformats.org/officeDocument/2006/relationships/image" Target="../media/image214.jpeg"/><Relationship Id="rId2" Type="http://schemas.openxmlformats.org/officeDocument/2006/relationships/image" Target="../media/image20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3.jpeg"/><Relationship Id="rId5" Type="http://schemas.openxmlformats.org/officeDocument/2006/relationships/image" Target="../media/image212.jpeg"/><Relationship Id="rId4" Type="http://schemas.openxmlformats.org/officeDocument/2006/relationships/image" Target="../media/image21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7" Type="http://schemas.openxmlformats.org/officeDocument/2006/relationships/image" Target="../media/image220.jpeg"/><Relationship Id="rId2" Type="http://schemas.openxmlformats.org/officeDocument/2006/relationships/image" Target="../media/image2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9.jpeg"/><Relationship Id="rId5" Type="http://schemas.openxmlformats.org/officeDocument/2006/relationships/image" Target="../media/image218.jpeg"/><Relationship Id="rId4" Type="http://schemas.openxmlformats.org/officeDocument/2006/relationships/image" Target="../media/image21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jpeg"/><Relationship Id="rId7" Type="http://schemas.openxmlformats.org/officeDocument/2006/relationships/image" Target="../media/image226.jpeg"/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5.jpeg"/><Relationship Id="rId5" Type="http://schemas.openxmlformats.org/officeDocument/2006/relationships/image" Target="../media/image224.jpeg"/><Relationship Id="rId4" Type="http://schemas.openxmlformats.org/officeDocument/2006/relationships/image" Target="../media/image223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jpeg"/><Relationship Id="rId3" Type="http://schemas.openxmlformats.org/officeDocument/2006/relationships/image" Target="../media/image228.jpeg"/><Relationship Id="rId7" Type="http://schemas.openxmlformats.org/officeDocument/2006/relationships/image" Target="../media/image232.jpeg"/><Relationship Id="rId2" Type="http://schemas.openxmlformats.org/officeDocument/2006/relationships/image" Target="../media/image2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1.jpeg"/><Relationship Id="rId5" Type="http://schemas.openxmlformats.org/officeDocument/2006/relationships/image" Target="../media/image230.jpeg"/><Relationship Id="rId4" Type="http://schemas.openxmlformats.org/officeDocument/2006/relationships/image" Target="../media/image22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jpeg"/><Relationship Id="rId7" Type="http://schemas.openxmlformats.org/officeDocument/2006/relationships/image" Target="../media/image239.jpeg"/><Relationship Id="rId2" Type="http://schemas.openxmlformats.org/officeDocument/2006/relationships/image" Target="../media/image2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8.jpeg"/><Relationship Id="rId5" Type="http://schemas.openxmlformats.org/officeDocument/2006/relationships/image" Target="../media/image237.jpeg"/><Relationship Id="rId4" Type="http://schemas.openxmlformats.org/officeDocument/2006/relationships/image" Target="../media/image23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jpeg"/><Relationship Id="rId2" Type="http://schemas.openxmlformats.org/officeDocument/2006/relationships/image" Target="../media/image2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3.jpeg"/><Relationship Id="rId4" Type="http://schemas.openxmlformats.org/officeDocument/2006/relationships/image" Target="../media/image24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jpeg"/><Relationship Id="rId7" Type="http://schemas.openxmlformats.org/officeDocument/2006/relationships/image" Target="../media/image249.jpeg"/><Relationship Id="rId2" Type="http://schemas.openxmlformats.org/officeDocument/2006/relationships/image" Target="../media/image2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8.jpeg"/><Relationship Id="rId5" Type="http://schemas.openxmlformats.org/officeDocument/2006/relationships/image" Target="../media/image247.jpeg"/><Relationship Id="rId4" Type="http://schemas.openxmlformats.org/officeDocument/2006/relationships/image" Target="../media/image246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jpeg"/><Relationship Id="rId7" Type="http://schemas.openxmlformats.org/officeDocument/2006/relationships/image" Target="../media/image255.jpeg"/><Relationship Id="rId2" Type="http://schemas.openxmlformats.org/officeDocument/2006/relationships/image" Target="../media/image2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4.jpeg"/><Relationship Id="rId5" Type="http://schemas.openxmlformats.org/officeDocument/2006/relationships/image" Target="../media/image253.jpeg"/><Relationship Id="rId4" Type="http://schemas.openxmlformats.org/officeDocument/2006/relationships/image" Target="../media/image252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jpeg"/><Relationship Id="rId7" Type="http://schemas.openxmlformats.org/officeDocument/2006/relationships/image" Target="../media/image261.jpeg"/><Relationship Id="rId2" Type="http://schemas.openxmlformats.org/officeDocument/2006/relationships/image" Target="../media/image2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0.jpeg"/><Relationship Id="rId5" Type="http://schemas.openxmlformats.org/officeDocument/2006/relationships/image" Target="../media/image259.jpeg"/><Relationship Id="rId4" Type="http://schemas.openxmlformats.org/officeDocument/2006/relationships/image" Target="../media/image258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jpeg"/><Relationship Id="rId7" Type="http://schemas.openxmlformats.org/officeDocument/2006/relationships/image" Target="../media/image267.jpeg"/><Relationship Id="rId2" Type="http://schemas.openxmlformats.org/officeDocument/2006/relationships/image" Target="../media/image26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6.jpeg"/><Relationship Id="rId5" Type="http://schemas.openxmlformats.org/officeDocument/2006/relationships/image" Target="../media/image265.jpeg"/><Relationship Id="rId4" Type="http://schemas.openxmlformats.org/officeDocument/2006/relationships/image" Target="../media/image26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jpeg"/><Relationship Id="rId7" Type="http://schemas.openxmlformats.org/officeDocument/2006/relationships/image" Target="../media/image273.jpeg"/><Relationship Id="rId2" Type="http://schemas.openxmlformats.org/officeDocument/2006/relationships/image" Target="../media/image2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2.jpeg"/><Relationship Id="rId5" Type="http://schemas.openxmlformats.org/officeDocument/2006/relationships/image" Target="../media/image271.jpeg"/><Relationship Id="rId4" Type="http://schemas.openxmlformats.org/officeDocument/2006/relationships/image" Target="../media/image27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jpeg"/><Relationship Id="rId7" Type="http://schemas.openxmlformats.org/officeDocument/2006/relationships/image" Target="../media/image279.jpeg"/><Relationship Id="rId2" Type="http://schemas.openxmlformats.org/officeDocument/2006/relationships/image" Target="../media/image27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8.jpeg"/><Relationship Id="rId5" Type="http://schemas.openxmlformats.org/officeDocument/2006/relationships/image" Target="../media/image277.jpeg"/><Relationship Id="rId4" Type="http://schemas.openxmlformats.org/officeDocument/2006/relationships/image" Target="../media/image276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jpeg"/><Relationship Id="rId7" Type="http://schemas.openxmlformats.org/officeDocument/2006/relationships/image" Target="../media/image285.jpeg"/><Relationship Id="rId2" Type="http://schemas.openxmlformats.org/officeDocument/2006/relationships/image" Target="../media/image28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4.jpeg"/><Relationship Id="rId5" Type="http://schemas.openxmlformats.org/officeDocument/2006/relationships/image" Target="../media/image283.jpeg"/><Relationship Id="rId4" Type="http://schemas.openxmlformats.org/officeDocument/2006/relationships/image" Target="../media/image282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7.jpeg"/><Relationship Id="rId2" Type="http://schemas.openxmlformats.org/officeDocument/2006/relationships/image" Target="../media/image28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9.jpeg"/><Relationship Id="rId4" Type="http://schemas.openxmlformats.org/officeDocument/2006/relationships/image" Target="../media/image288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jpeg"/><Relationship Id="rId7" Type="http://schemas.openxmlformats.org/officeDocument/2006/relationships/image" Target="../media/image295.jpeg"/><Relationship Id="rId2" Type="http://schemas.openxmlformats.org/officeDocument/2006/relationships/image" Target="../media/image29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4.jpeg"/><Relationship Id="rId5" Type="http://schemas.openxmlformats.org/officeDocument/2006/relationships/image" Target="../media/image293.jpeg"/><Relationship Id="rId4" Type="http://schemas.openxmlformats.org/officeDocument/2006/relationships/image" Target="../media/image292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7.jpeg"/><Relationship Id="rId2" Type="http://schemas.openxmlformats.org/officeDocument/2006/relationships/image" Target="../media/image29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0.jpeg"/><Relationship Id="rId5" Type="http://schemas.openxmlformats.org/officeDocument/2006/relationships/image" Target="../media/image299.jpeg"/><Relationship Id="rId4" Type="http://schemas.openxmlformats.org/officeDocument/2006/relationships/image" Target="../media/image298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jpeg"/><Relationship Id="rId2" Type="http://schemas.openxmlformats.org/officeDocument/2006/relationships/image" Target="../media/image30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3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5.jpeg"/><Relationship Id="rId2" Type="http://schemas.openxmlformats.org/officeDocument/2006/relationships/image" Target="../media/image30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7.jpeg"/><Relationship Id="rId4" Type="http://schemas.openxmlformats.org/officeDocument/2006/relationships/image" Target="../media/image306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9.jpeg"/><Relationship Id="rId2" Type="http://schemas.openxmlformats.org/officeDocument/2006/relationships/image" Target="../media/image30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1.jpeg"/><Relationship Id="rId4" Type="http://schemas.openxmlformats.org/officeDocument/2006/relationships/image" Target="../media/image310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3.jpeg"/><Relationship Id="rId2" Type="http://schemas.openxmlformats.org/officeDocument/2006/relationships/image" Target="../media/image3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4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6.jpeg"/><Relationship Id="rId2" Type="http://schemas.openxmlformats.org/officeDocument/2006/relationships/image" Target="../media/image3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8.jpeg"/><Relationship Id="rId4" Type="http://schemas.openxmlformats.org/officeDocument/2006/relationships/image" Target="../media/image317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jpeg"/><Relationship Id="rId2" Type="http://schemas.openxmlformats.org/officeDocument/2006/relationships/image" Target="../media/image3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1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3.jpeg"/><Relationship Id="rId2" Type="http://schemas.openxmlformats.org/officeDocument/2006/relationships/image" Target="../media/image3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4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6.jpeg"/><Relationship Id="rId2" Type="http://schemas.openxmlformats.org/officeDocument/2006/relationships/image" Target="../media/image325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8.jpeg"/><Relationship Id="rId2" Type="http://schemas.openxmlformats.org/officeDocument/2006/relationships/image" Target="../media/image3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9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jpeg"/><Relationship Id="rId2" Type="http://schemas.openxmlformats.org/officeDocument/2006/relationships/image" Target="../media/image3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3.jpeg"/><Relationship Id="rId4" Type="http://schemas.openxmlformats.org/officeDocument/2006/relationships/image" Target="../media/image332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5.jpeg"/><Relationship Id="rId2" Type="http://schemas.openxmlformats.org/officeDocument/2006/relationships/image" Target="../media/image3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7.jpeg"/><Relationship Id="rId4" Type="http://schemas.openxmlformats.org/officeDocument/2006/relationships/image" Target="../media/image336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9.jpeg"/><Relationship Id="rId2" Type="http://schemas.openxmlformats.org/officeDocument/2006/relationships/image" Target="../media/image3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0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jpeg"/><Relationship Id="rId2" Type="http://schemas.openxmlformats.org/officeDocument/2006/relationships/image" Target="../media/image3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3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5.jpeg"/><Relationship Id="rId2" Type="http://schemas.openxmlformats.org/officeDocument/2006/relationships/image" Target="../media/image344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7.jpeg"/><Relationship Id="rId2" Type="http://schemas.openxmlformats.org/officeDocument/2006/relationships/image" Target="../media/image34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9.jpeg"/><Relationship Id="rId4" Type="http://schemas.openxmlformats.org/officeDocument/2006/relationships/image" Target="../media/image348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jpeg"/><Relationship Id="rId2" Type="http://schemas.openxmlformats.org/officeDocument/2006/relationships/image" Target="../media/image3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2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4.jpeg"/><Relationship Id="rId2" Type="http://schemas.openxmlformats.org/officeDocument/2006/relationships/image" Target="../media/image353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6.jpeg"/><Relationship Id="rId2" Type="http://schemas.openxmlformats.org/officeDocument/2006/relationships/image" Target="../media/image3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7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9.jpeg"/><Relationship Id="rId2" Type="http://schemas.openxmlformats.org/officeDocument/2006/relationships/image" Target="../media/image35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0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2.jpeg"/><Relationship Id="rId2" Type="http://schemas.openxmlformats.org/officeDocument/2006/relationships/image" Target="../media/image36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3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5.jpeg"/><Relationship Id="rId2" Type="http://schemas.openxmlformats.org/officeDocument/2006/relationships/image" Target="../media/image36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7.jpeg"/><Relationship Id="rId4" Type="http://schemas.openxmlformats.org/officeDocument/2006/relationships/image" Target="../media/image366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9.jpeg"/><Relationship Id="rId2" Type="http://schemas.openxmlformats.org/officeDocument/2006/relationships/image" Target="../media/image36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1.jpeg"/><Relationship Id="rId4" Type="http://schemas.openxmlformats.org/officeDocument/2006/relationships/image" Target="../media/image370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3.jpeg"/><Relationship Id="rId7" Type="http://schemas.openxmlformats.org/officeDocument/2006/relationships/image" Target="../media/image377.jpeg"/><Relationship Id="rId2" Type="http://schemas.openxmlformats.org/officeDocument/2006/relationships/image" Target="../media/image37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6.jpeg"/><Relationship Id="rId5" Type="http://schemas.openxmlformats.org/officeDocument/2006/relationships/image" Target="../media/image375.jpeg"/><Relationship Id="rId4" Type="http://schemas.openxmlformats.org/officeDocument/2006/relationships/image" Target="../media/image374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9.jpeg"/><Relationship Id="rId2" Type="http://schemas.openxmlformats.org/officeDocument/2006/relationships/image" Target="../media/image37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1.jpeg"/><Relationship Id="rId4" Type="http://schemas.openxmlformats.org/officeDocument/2006/relationships/image" Target="../media/image380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3.jpeg"/><Relationship Id="rId2" Type="http://schemas.openxmlformats.org/officeDocument/2006/relationships/image" Target="../media/image38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5.jpeg"/><Relationship Id="rId4" Type="http://schemas.openxmlformats.org/officeDocument/2006/relationships/image" Target="../media/image384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7.jpeg"/><Relationship Id="rId2" Type="http://schemas.openxmlformats.org/officeDocument/2006/relationships/image" Target="../media/image38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9.jpeg"/><Relationship Id="rId4" Type="http://schemas.openxmlformats.org/officeDocument/2006/relationships/image" Target="../media/image388.jpe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6.jpeg"/><Relationship Id="rId3" Type="http://schemas.openxmlformats.org/officeDocument/2006/relationships/image" Target="../media/image391.jpeg"/><Relationship Id="rId7" Type="http://schemas.openxmlformats.org/officeDocument/2006/relationships/image" Target="../media/image395.jpeg"/><Relationship Id="rId2" Type="http://schemas.openxmlformats.org/officeDocument/2006/relationships/image" Target="../media/image39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4.jpeg"/><Relationship Id="rId5" Type="http://schemas.openxmlformats.org/officeDocument/2006/relationships/image" Target="../media/image393.jpeg"/><Relationship Id="rId4" Type="http://schemas.openxmlformats.org/officeDocument/2006/relationships/image" Target="../media/image392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8.jpeg"/><Relationship Id="rId2" Type="http://schemas.openxmlformats.org/officeDocument/2006/relationships/image" Target="../media/image39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0.jpeg"/><Relationship Id="rId4" Type="http://schemas.openxmlformats.org/officeDocument/2006/relationships/image" Target="../media/image399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2.jpeg"/><Relationship Id="rId2" Type="http://schemas.openxmlformats.org/officeDocument/2006/relationships/image" Target="../media/image40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4.jpeg"/><Relationship Id="rId4" Type="http://schemas.openxmlformats.org/officeDocument/2006/relationships/image" Target="../media/image403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6.jpeg"/><Relationship Id="rId2" Type="http://schemas.openxmlformats.org/officeDocument/2006/relationships/image" Target="../media/image40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7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9.jpeg"/><Relationship Id="rId2" Type="http://schemas.openxmlformats.org/officeDocument/2006/relationships/image" Target="../media/image40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2.jpeg"/><Relationship Id="rId5" Type="http://schemas.openxmlformats.org/officeDocument/2006/relationships/image" Target="../media/image411.jpeg"/><Relationship Id="rId4" Type="http://schemas.openxmlformats.org/officeDocument/2006/relationships/image" Target="../media/image410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4.jpeg"/><Relationship Id="rId2" Type="http://schemas.openxmlformats.org/officeDocument/2006/relationships/image" Target="../media/image4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6.jpeg"/><Relationship Id="rId4" Type="http://schemas.openxmlformats.org/officeDocument/2006/relationships/image" Target="../media/image415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8.jpeg"/><Relationship Id="rId2" Type="http://schemas.openxmlformats.org/officeDocument/2006/relationships/image" Target="../media/image4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0.jpeg"/><Relationship Id="rId4" Type="http://schemas.openxmlformats.org/officeDocument/2006/relationships/image" Target="../media/image419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2.jpeg"/><Relationship Id="rId2" Type="http://schemas.openxmlformats.org/officeDocument/2006/relationships/image" Target="../media/image4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3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5.jpeg"/><Relationship Id="rId2" Type="http://schemas.openxmlformats.org/officeDocument/2006/relationships/image" Target="../media/image4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7.jpeg"/><Relationship Id="rId4" Type="http://schemas.openxmlformats.org/officeDocument/2006/relationships/image" Target="../media/image426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9.jpeg"/><Relationship Id="rId2" Type="http://schemas.openxmlformats.org/officeDocument/2006/relationships/image" Target="../media/image4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2.jpeg"/><Relationship Id="rId5" Type="http://schemas.openxmlformats.org/officeDocument/2006/relationships/image" Target="../media/image431.jpeg"/><Relationship Id="rId4" Type="http://schemas.openxmlformats.org/officeDocument/2006/relationships/image" Target="../media/image430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4.jpeg"/><Relationship Id="rId2" Type="http://schemas.openxmlformats.org/officeDocument/2006/relationships/image" Target="../media/image4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6.jpeg"/><Relationship Id="rId4" Type="http://schemas.openxmlformats.org/officeDocument/2006/relationships/image" Target="../media/image435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8.jpeg"/><Relationship Id="rId2" Type="http://schemas.openxmlformats.org/officeDocument/2006/relationships/image" Target="../media/image4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0.jpeg"/><Relationship Id="rId4" Type="http://schemas.openxmlformats.org/officeDocument/2006/relationships/image" Target="../media/image4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1"/>
          <p:cNvSpPr txBox="1">
            <a:spLocks noChangeArrowheads="1"/>
          </p:cNvSpPr>
          <p:nvPr/>
        </p:nvSpPr>
        <p:spPr bwMode="auto">
          <a:xfrm>
            <a:off x="409575" y="157163"/>
            <a:ext cx="10031413" cy="441325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chemeClr val="tx1"/>
            </a:outerShdw>
          </a:effectLst>
          <a:extLst/>
        </p:spPr>
        <p:txBody>
          <a:bodyPr lIns="98675" tIns="49337" rIns="98675" bIns="49337">
            <a:spAutoFit/>
          </a:bodyPr>
          <a:lstStyle/>
          <a:p>
            <a:pPr algn="ctr" defTabSz="985870">
              <a:defRPr/>
            </a:pPr>
            <a:r>
              <a:rPr lang="ru-RU" sz="2200" b="1" dirty="0">
                <a:solidFill>
                  <a:srgbClr val="FFFF00"/>
                </a:solidFill>
              </a:rPr>
              <a:t>Внос боевого знамени воинской части</a:t>
            </a:r>
          </a:p>
        </p:txBody>
      </p:sp>
      <p:pic>
        <p:nvPicPr>
          <p:cNvPr id="1028" name="Picture 2" descr="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3240" y="0"/>
            <a:ext cx="12358774" cy="756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31"/>
          <p:cNvSpPr txBox="1">
            <a:spLocks noChangeArrowheads="1"/>
          </p:cNvSpPr>
          <p:nvPr/>
        </p:nvSpPr>
        <p:spPr bwMode="auto">
          <a:xfrm>
            <a:off x="189349" y="3822456"/>
            <a:ext cx="10031805" cy="3146626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chemeClr val="tx1"/>
            </a:outerShdw>
          </a:effectLst>
          <a:extLst/>
        </p:spPr>
        <p:txBody>
          <a:bodyPr lIns="98675" tIns="49337" rIns="98675" bIns="49337">
            <a:spAutoFit/>
          </a:bodyPr>
          <a:lstStyle/>
          <a:p>
            <a:pPr algn="ctr" defTabSz="985870"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14300">
                    <a:prstClr val="black"/>
                  </a:innerShdw>
                </a:effectLst>
                <a:latin typeface="Impact" pitchFamily="34" charset="0"/>
              </a:rPr>
              <a:t>ФОТОАЛЬБОМ</a:t>
            </a:r>
          </a:p>
          <a:p>
            <a:pPr algn="ctr" defTabSz="985870">
              <a:defRPr/>
            </a:pP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14300">
                    <a:prstClr val="black"/>
                  </a:innerShdw>
                </a:effectLst>
                <a:latin typeface="Impact" pitchFamily="34" charset="0"/>
              </a:rPr>
              <a:t>ФГКДОУ  «Детский сад «Солнышко» </a:t>
            </a:r>
          </a:p>
          <a:p>
            <a:pPr algn="ctr" defTabSz="985870">
              <a:defRPr/>
            </a:pP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14300">
                    <a:prstClr val="black"/>
                  </a:innerShdw>
                </a:effectLst>
                <a:latin typeface="Impact" pitchFamily="34" charset="0"/>
              </a:rPr>
              <a:t>войск  национальной   гвардии </a:t>
            </a:r>
          </a:p>
          <a:p>
            <a:pPr algn="ctr" defTabSz="985870">
              <a:defRPr/>
            </a:pP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14300">
                    <a:prstClr val="black"/>
                  </a:innerShdw>
                </a:effectLst>
                <a:latin typeface="Impact" pitchFamily="34" charset="0"/>
              </a:rPr>
              <a:t>Российской   Федерации»</a:t>
            </a:r>
          </a:p>
          <a:p>
            <a:pPr algn="ctr" defTabSz="985870">
              <a:defRPr/>
            </a:pPr>
            <a:endParaRPr lang="ru-RU" sz="3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innerShdw blurRad="114300">
                  <a:prstClr val="black"/>
                </a:innerShdw>
              </a:effectLst>
              <a:latin typeface="Impact" pitchFamily="34" charset="0"/>
            </a:endParaRPr>
          </a:p>
          <a:p>
            <a:pPr algn="ctr" defTabSz="985870">
              <a:defRPr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14300">
                    <a:prstClr val="black"/>
                  </a:innerShdw>
                </a:effectLst>
                <a:latin typeface="Impact" pitchFamily="34" charset="0"/>
              </a:rPr>
              <a:t>г. Назрань   2017  г.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11" name="Рисунок 10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720296" y="565921"/>
            <a:ext cx="2857520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IMG_14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102" y="2280433"/>
            <a:ext cx="7215238" cy="428628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565921"/>
            <a:ext cx="9396413" cy="997767"/>
          </a:xfrm>
        </p:spPr>
        <p:txBody>
          <a:bodyPr/>
          <a:lstStyle/>
          <a:p>
            <a:r>
              <a:rPr lang="ru-RU" sz="4400" dirty="0" smtClean="0">
                <a:solidFill>
                  <a:srgbClr val="FFFF00"/>
                </a:solidFill>
                <a:latin typeface="Monotype Corsiva" pitchFamily="66" charset="0"/>
              </a:rPr>
              <a:t>      Заведующий </a:t>
            </a:r>
            <a:br>
              <a:rPr lang="ru-RU" sz="4400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sz="4400" dirty="0" smtClean="0">
                <a:solidFill>
                  <a:srgbClr val="FFFF00"/>
                </a:solidFill>
                <a:latin typeface="Monotype Corsiva" pitchFamily="66" charset="0"/>
              </a:rPr>
              <a:t>       ФГКДОУ «Солнышко» ВНГ РФ» </a:t>
            </a:r>
            <a:br>
              <a:rPr lang="ru-RU" sz="4400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sz="4400" dirty="0" smtClean="0">
                <a:solidFill>
                  <a:srgbClr val="FFFF00"/>
                </a:solidFill>
                <a:latin typeface="Monotype Corsiva" pitchFamily="66" charset="0"/>
              </a:rPr>
              <a:t>        Бокова </a:t>
            </a:r>
            <a:r>
              <a:rPr lang="ru-RU" sz="4400" dirty="0" err="1" smtClean="0">
                <a:solidFill>
                  <a:srgbClr val="FFFF00"/>
                </a:solidFill>
                <a:latin typeface="Monotype Corsiva" pitchFamily="66" charset="0"/>
              </a:rPr>
              <a:t>Мадина</a:t>
            </a:r>
            <a:r>
              <a:rPr lang="ru-RU" sz="4400" dirty="0" smtClean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ru-RU" sz="4400" dirty="0" err="1" smtClean="0">
                <a:solidFill>
                  <a:srgbClr val="FFFF00"/>
                </a:solidFill>
                <a:latin typeface="Monotype Corsiva" pitchFamily="66" charset="0"/>
              </a:rPr>
              <a:t>Хаматхановна</a:t>
            </a:r>
            <a:endParaRPr lang="ru-RU" sz="4400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helakhaevVT\Desktop\Садик, школа\Садик\Фото садик\IMG-20180809-WA00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272" y="1637491"/>
            <a:ext cx="9787006" cy="56690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91272" y="1708929"/>
            <a:ext cx="900118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cs typeface="Arial" pitchFamily="34" charset="0"/>
            </a:endParaRPr>
          </a:p>
          <a:p>
            <a:pPr lvl="0"/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cs typeface="Arial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Детский сад «Солнышко» 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1"/>
          <p:cNvSpPr txBox="1">
            <a:spLocks noChangeArrowheads="1"/>
          </p:cNvSpPr>
          <p:nvPr/>
        </p:nvSpPr>
        <p:spPr bwMode="auto">
          <a:xfrm>
            <a:off x="409575" y="157163"/>
            <a:ext cx="10031413" cy="838301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chemeClr val="tx1"/>
            </a:outerShdw>
          </a:effectLst>
          <a:extLst/>
        </p:spPr>
        <p:txBody>
          <a:bodyPr lIns="98675" tIns="49337" rIns="98675" bIns="49337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rgbClr val="FFFF00"/>
                </a:solidFill>
              </a:rPr>
              <a:t>Открытие Детского  сада  «Солнышко» 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FFFF00"/>
                </a:solidFill>
              </a:rPr>
              <a:t>В</a:t>
            </a:r>
            <a:r>
              <a:rPr lang="ru-RU" sz="1600" b="1" dirty="0" smtClean="0">
                <a:solidFill>
                  <a:srgbClr val="FFFF00"/>
                </a:solidFill>
              </a:rPr>
              <a:t>ойск национальной гвардии Российской Федерации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FFFF00"/>
                </a:solidFill>
              </a:rPr>
              <a:t>1 сентября  2017 года</a:t>
            </a:r>
            <a:endParaRPr lang="ru-RU" sz="1600" b="1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8462" y="1137425"/>
            <a:ext cx="3916362" cy="2857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4808" y="1137425"/>
            <a:ext cx="3987800" cy="2857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7024" y="4280697"/>
            <a:ext cx="3987800" cy="2984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34808" y="4280697"/>
            <a:ext cx="3987800" cy="2984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1"/>
          <p:cNvSpPr txBox="1">
            <a:spLocks noChangeArrowheads="1"/>
          </p:cNvSpPr>
          <p:nvPr/>
        </p:nvSpPr>
        <p:spPr bwMode="auto">
          <a:xfrm>
            <a:off x="409575" y="280169"/>
            <a:ext cx="10031413" cy="59208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chemeClr val="tx1"/>
            </a:outerShdw>
          </a:effectLst>
          <a:extLst/>
        </p:spPr>
        <p:txBody>
          <a:bodyPr lIns="98675" tIns="49337" rIns="98675" bIns="49337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rgbClr val="FFFF00"/>
                </a:solidFill>
              </a:rPr>
              <a:t>День воспитателя  в ФГКДОУ «Солнышко» 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FFFF00"/>
                </a:solidFill>
              </a:rPr>
              <a:t>27 сентября  2017 года</a:t>
            </a:r>
            <a:endParaRPr lang="ru-RU" sz="1600" b="1" dirty="0">
              <a:solidFill>
                <a:srgbClr val="FFFF00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272" y="1280301"/>
            <a:ext cx="3000396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20296" y="1251714"/>
            <a:ext cx="3143272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0386" y="3924647"/>
            <a:ext cx="3000396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9320" y="1280301"/>
            <a:ext cx="2990850" cy="2257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20296" y="3924647"/>
            <a:ext cx="3214710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49320" y="3924647"/>
            <a:ext cx="3052892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1"/>
          <p:cNvSpPr txBox="1">
            <a:spLocks noChangeArrowheads="1"/>
          </p:cNvSpPr>
          <p:nvPr/>
        </p:nvSpPr>
        <p:spPr bwMode="auto">
          <a:xfrm>
            <a:off x="219834" y="648690"/>
            <a:ext cx="10031413" cy="468969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chemeClr val="tx1"/>
            </a:outerShdw>
          </a:effectLst>
          <a:extLst/>
        </p:spPr>
        <p:txBody>
          <a:bodyPr lIns="98675" tIns="49337" rIns="98675" bIns="49337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FFFF00"/>
                </a:solidFill>
              </a:rPr>
              <a:t>НАШИ ВОСПИТАТЕЛИ!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91272" y="-2907718"/>
            <a:ext cx="9001188" cy="148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2400" dirty="0"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2400" dirty="0"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2400" dirty="0"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2400" dirty="0"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2400" dirty="0"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2400" dirty="0"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Impact" pitchFamily="34" charset="0"/>
                <a:ea typeface="Calibri" pitchFamily="34" charset="0"/>
                <a:cs typeface="Times New Roman" pitchFamily="18" charset="0"/>
              </a:rPr>
              <a:t>Точиева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mpact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Impact" pitchFamily="34" charset="0"/>
                <a:ea typeface="Calibri" pitchFamily="34" charset="0"/>
                <a:cs typeface="Times New Roman" pitchFamily="18" charset="0"/>
              </a:rPr>
              <a:t>Радимхан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mpact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Impact" pitchFamily="34" charset="0"/>
                <a:ea typeface="Calibri" pitchFamily="34" charset="0"/>
                <a:cs typeface="Times New Roman" pitchFamily="18" charset="0"/>
              </a:rPr>
              <a:t>Беслановна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mpact" pitchFamily="34" charset="0"/>
                <a:ea typeface="Calibri" pitchFamily="34" charset="0"/>
                <a:cs typeface="Times New Roman" pitchFamily="18" charset="0"/>
              </a:rPr>
              <a:t> – воспитатель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2400" dirty="0"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Impact" pitchFamily="34" charset="0"/>
                <a:ea typeface="Calibri" pitchFamily="34" charset="0"/>
                <a:cs typeface="Times New Roman" pitchFamily="18" charset="0"/>
              </a:rPr>
              <a:t>Добриева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mpact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Impact" pitchFamily="34" charset="0"/>
                <a:ea typeface="Calibri" pitchFamily="34" charset="0"/>
                <a:cs typeface="Times New Roman" pitchFamily="18" charset="0"/>
              </a:rPr>
              <a:t>Залина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mpact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Impact" pitchFamily="34" charset="0"/>
                <a:ea typeface="Calibri" pitchFamily="34" charset="0"/>
                <a:cs typeface="Times New Roman" pitchFamily="18" charset="0"/>
              </a:rPr>
              <a:t>Мухарбековна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mpact" pitchFamily="34" charset="0"/>
                <a:ea typeface="Calibri" pitchFamily="34" charset="0"/>
                <a:cs typeface="Times New Roman" pitchFamily="18" charset="0"/>
              </a:rPr>
              <a:t> – воспитатель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2000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Оздоева Тамара Магометовна – воспитатель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2400" dirty="0" smtClean="0"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endParaRPr lang="ru-RU" sz="2400" dirty="0" smtClean="0"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r>
              <a:rPr lang="ru-RU" sz="2000" dirty="0" err="1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Евлоева</a:t>
            </a:r>
            <a:r>
              <a:rPr lang="ru-RU" sz="2000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 Аза </a:t>
            </a:r>
            <a:r>
              <a:rPr lang="ru-RU" sz="2000" dirty="0" err="1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Башировна</a:t>
            </a:r>
            <a:r>
              <a:rPr lang="ru-RU" sz="2000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ru-RU" sz="2000" dirty="0">
                <a:latin typeface="Impact" pitchFamily="34" charset="0"/>
                <a:ea typeface="Calibri" pitchFamily="34" charset="0"/>
                <a:cs typeface="Times New Roman" pitchFamily="18" charset="0"/>
              </a:rPr>
              <a:t>воспитатель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2400" dirty="0"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endParaRPr lang="ru-RU" sz="2400" dirty="0" smtClean="0"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endParaRPr lang="ru-RU" sz="2400" dirty="0"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r>
              <a:rPr lang="ru-RU" sz="2000" dirty="0" err="1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Таркоева</a:t>
            </a:r>
            <a:r>
              <a:rPr lang="ru-RU" sz="2000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 Фатима </a:t>
            </a:r>
            <a:r>
              <a:rPr lang="ru-RU" sz="2000" dirty="0" err="1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Хасановна</a:t>
            </a:r>
            <a:r>
              <a:rPr lang="ru-RU" sz="2000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ru-RU" sz="2000" dirty="0">
                <a:latin typeface="Impact" pitchFamily="34" charset="0"/>
                <a:ea typeface="Calibri" pitchFamily="34" charset="0"/>
                <a:cs typeface="Times New Roman" pitchFamily="18" charset="0"/>
              </a:rPr>
              <a:t>воспитатель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2400" dirty="0" smtClean="0"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2400" dirty="0" smtClean="0"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2400" dirty="0" smtClean="0"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2400" dirty="0" smtClean="0"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2400" dirty="0">
              <a:latin typeface="Impac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cs typeface="Arial" pitchFamily="34" charset="0"/>
            </a:endParaRPr>
          </a:p>
        </p:txBody>
      </p:sp>
      <p:pic>
        <p:nvPicPr>
          <p:cNvPr id="2" name="Picture 2" descr="C:\Users\Пользователь\Desktop\фот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2542" y="3924647"/>
            <a:ext cx="785818" cy="785818"/>
          </a:xfrm>
          <a:prstGeom prst="rect">
            <a:avLst/>
          </a:prstGeom>
          <a:noFill/>
        </p:spPr>
      </p:pic>
      <p:pic>
        <p:nvPicPr>
          <p:cNvPr id="4" name="Picture 2" descr="C:\Users\Тома\Desktop\фото\IMG-20190118-WA00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6786" y="2628501"/>
            <a:ext cx="923148" cy="103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Тома\Desktop\фото\IMG-20190121-WA000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6598" y="4932759"/>
            <a:ext cx="806268" cy="101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Тома\Desktop\фото\IMG-20190122-WA0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6417" y="6372919"/>
            <a:ext cx="729583" cy="96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8006" y="324247"/>
            <a:ext cx="47965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buFontTx/>
              <a:buChar char="•"/>
            </a:pPr>
            <a:r>
              <a:rPr lang="ru-RU" sz="2000" dirty="0" err="1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Долакова</a:t>
            </a:r>
            <a:r>
              <a:rPr lang="ru-RU" sz="2000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 Елена </a:t>
            </a:r>
            <a:r>
              <a:rPr lang="ru-RU" sz="2000" dirty="0" err="1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Мусаевна</a:t>
            </a:r>
            <a:r>
              <a:rPr lang="ru-RU" sz="2000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ru-RU" sz="2000" dirty="0">
                <a:latin typeface="Impact" pitchFamily="34" charset="0"/>
                <a:ea typeface="Calibri" pitchFamily="34" charset="0"/>
                <a:cs typeface="Times New Roman" pitchFamily="18" charset="0"/>
              </a:rPr>
              <a:t>воспитатель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28006" y="1260351"/>
            <a:ext cx="51026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buFontTx/>
              <a:buChar char="•"/>
            </a:pPr>
            <a:r>
              <a:rPr lang="ru-RU" sz="2000" dirty="0" err="1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Картоева</a:t>
            </a:r>
            <a:r>
              <a:rPr lang="ru-RU" sz="2000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Залина</a:t>
            </a:r>
            <a:r>
              <a:rPr lang="ru-RU" sz="2000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Ахмедовна</a:t>
            </a:r>
            <a:r>
              <a:rPr lang="ru-RU" sz="2000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ru-RU" sz="2000" dirty="0">
                <a:latin typeface="Impact" pitchFamily="34" charset="0"/>
                <a:ea typeface="Calibri" pitchFamily="34" charset="0"/>
                <a:cs typeface="Times New Roman" pitchFamily="18" charset="0"/>
              </a:rPr>
              <a:t>воспитатель</a:t>
            </a:r>
          </a:p>
        </p:txBody>
      </p:sp>
      <p:pic>
        <p:nvPicPr>
          <p:cNvPr id="2051" name="Picture 3" descr="C:\Users\Тома\Desktop\фото\IMG-20190121-WA00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3894" y="1028358"/>
            <a:ext cx="792088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8006" y="2268463"/>
            <a:ext cx="48958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buFontTx/>
              <a:buChar char="•"/>
            </a:pPr>
            <a:r>
              <a:rPr lang="ru-RU" sz="2000" dirty="0" err="1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Дзарахова</a:t>
            </a:r>
            <a:r>
              <a:rPr lang="ru-RU" sz="2000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Эсет</a:t>
            </a:r>
            <a:r>
              <a:rPr lang="ru-RU" sz="2000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Ахметовна</a:t>
            </a:r>
            <a:r>
              <a:rPr lang="ru-RU" sz="2000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ru-RU" sz="2000" dirty="0">
                <a:latin typeface="Impact" pitchFamily="34" charset="0"/>
                <a:ea typeface="Calibri" pitchFamily="34" charset="0"/>
                <a:cs typeface="Times New Roman" pitchFamily="18" charset="0"/>
              </a:rPr>
              <a:t>воспитатель</a:t>
            </a:r>
          </a:p>
        </p:txBody>
      </p:sp>
      <p:pic>
        <p:nvPicPr>
          <p:cNvPr id="2053" name="Picture 5" descr="C:\Users\Тома\Desktop\фото\IMG-20190121-WA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5862" y="1987237"/>
            <a:ext cx="684076" cy="715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28006" y="3229729"/>
            <a:ext cx="5354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buFontTx/>
              <a:buChar char="•"/>
            </a:pPr>
            <a:r>
              <a:rPr lang="ru-RU" dirty="0" err="1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Курскиева</a:t>
            </a:r>
            <a:r>
              <a:rPr lang="ru-RU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Мадина</a:t>
            </a:r>
            <a:r>
              <a:rPr lang="ru-RU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Назировна</a:t>
            </a:r>
            <a:r>
              <a:rPr lang="ru-RU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ru-RU" dirty="0" err="1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муз.руководитель</a:t>
            </a:r>
            <a:endParaRPr lang="ru-RU" dirty="0">
              <a:latin typeface="Impact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054" name="Picture 6" descr="C:\Users\Тома\Desktop\фото\IMG-20190121-WA00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51293" y="2916536"/>
            <a:ext cx="552012" cy="68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30198" y="4103004"/>
            <a:ext cx="52197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buFontTx/>
              <a:buChar char="•"/>
            </a:pPr>
            <a:r>
              <a:rPr lang="ru-RU" dirty="0" err="1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Цыздоева</a:t>
            </a:r>
            <a:r>
              <a:rPr lang="ru-RU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 Любовь </a:t>
            </a:r>
            <a:r>
              <a:rPr lang="ru-RU" dirty="0" err="1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Асолтовна</a:t>
            </a:r>
            <a:r>
              <a:rPr lang="ru-RU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ru-RU" dirty="0" err="1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физ.инструктор</a:t>
            </a:r>
            <a:endParaRPr lang="ru-RU" dirty="0">
              <a:latin typeface="Impact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055" name="Picture 7" descr="C:\Users\Тома\Desktop\фото\IMG-20190121-WA00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1403" y="3867625"/>
            <a:ext cx="571902" cy="840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915158" y="5076775"/>
            <a:ext cx="50417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buFontTx/>
              <a:buChar char="•"/>
            </a:pPr>
            <a:r>
              <a:rPr lang="ru-RU" dirty="0" err="1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Дзангиева</a:t>
            </a:r>
            <a:r>
              <a:rPr lang="ru-RU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Зарета</a:t>
            </a:r>
            <a:r>
              <a:rPr lang="ru-RU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Магомедсалиевна</a:t>
            </a:r>
            <a:r>
              <a:rPr lang="ru-RU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 - психолог</a:t>
            </a:r>
            <a:endParaRPr lang="ru-RU" dirty="0">
              <a:latin typeface="Impact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056" name="Picture 8" descr="C:\Users\Тома\Desktop\фото\IMG-20190121-WA001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5902" y="4834376"/>
            <a:ext cx="648071" cy="85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Тома\Desktop\IMG-20190128-WA00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9192" y="214672"/>
            <a:ext cx="766329" cy="76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1065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1"/>
          <p:cNvSpPr txBox="1">
            <a:spLocks noChangeArrowheads="1"/>
          </p:cNvSpPr>
          <p:nvPr/>
        </p:nvSpPr>
        <p:spPr bwMode="auto">
          <a:xfrm>
            <a:off x="409575" y="157163"/>
            <a:ext cx="10031413" cy="838301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chemeClr val="tx1"/>
            </a:outerShdw>
          </a:effectLst>
          <a:extLst/>
        </p:spPr>
        <p:txBody>
          <a:bodyPr lIns="98675" tIns="49337" rIns="98675" bIns="49337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rgbClr val="FFFF00"/>
                </a:solidFill>
              </a:rPr>
              <a:t>Территория  ФГКДОУ «Солнышко» войск национальной гвардии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FFFF00"/>
                </a:solidFill>
              </a:rPr>
              <a:t>  Российской Федерации</a:t>
            </a:r>
          </a:p>
          <a:p>
            <a:pPr algn="ctr">
              <a:defRPr/>
            </a:pPr>
            <a:endParaRPr lang="ru-RU" sz="1600" b="1" dirty="0">
              <a:solidFill>
                <a:srgbClr val="FFFF00"/>
              </a:solidFill>
            </a:endParaRPr>
          </a:p>
        </p:txBody>
      </p:sp>
      <p:pic>
        <p:nvPicPr>
          <p:cNvPr id="3079" name="Picture 7" descr="C:\Users\ShelakhaevVT\Desktop\Садик, школа\Садик\Фото садик\IMG-20180809-WA0025.jpg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">
            <a:off x="5223702" y="1925049"/>
            <a:ext cx="4824536" cy="41031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4" name="Picture 2" descr="I:\Садик Солнышко фото\20180529_0930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600000">
            <a:off x="338318" y="1936647"/>
            <a:ext cx="4824536" cy="40311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96413" cy="111633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                   Малые олимпийские игры в ФГКДОУ «Солнышко»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2" name="Picture 2" descr="G:\Фото ФГКДОУ Солнышко\фото олимпиады\IMG-20180202-WA00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7494" y="1548383"/>
            <a:ext cx="3152800" cy="2304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Фото ФГКДОУ Солнышко\фото олимпиады\IMG-20180209-WA009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4310" y="1524385"/>
            <a:ext cx="3211612" cy="2304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Фото ФГКДОУ Солнышко\фото олимпиады\IMG-20180202-WA008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686" y="1548384"/>
            <a:ext cx="3224808" cy="2304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G:\Фото ФГКДОУ Солнышко\фото олимпиады\IMG-20180202-WA008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3750" y="4572564"/>
            <a:ext cx="3152800" cy="2304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:\Фото ФГКДОУ Солнышко\фото олимпиады\IMG-20180209-WA007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4310" y="4572719"/>
            <a:ext cx="3240360" cy="2304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G:\Фото ФГКДОУ Солнышко\фото олимпиады\IMG-20180209-WA007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686" y="4572564"/>
            <a:ext cx="3224808" cy="2304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44230" y="324247"/>
            <a:ext cx="52197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Театрализованная деятельность</a:t>
            </a: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в ФГКДОУ «Солнышко»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4" name="Picture 5" descr="G:\Фото ФГКДОУ Солнышко\фото день земли и сказки подг.гр\IMG-20180419-WA01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958" y="1332359"/>
            <a:ext cx="3456666" cy="25202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G:\Фото ФГКДОУ Солнышко\фото сказки 2 мл.гр\IMG-20180419-WA008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8326" y="4068663"/>
            <a:ext cx="3384377" cy="25202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 descr="G:\Фото ФГКДОУ Солнышко\фото сказки 2 мл.гр\IMG-20180419-WA007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686" y="1332359"/>
            <a:ext cx="3096625" cy="2447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G:\Фото ФГКДОУ Солнышко\фото сказки 2 мл.гр\IMG-20180419-WA007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98" y="4140671"/>
            <a:ext cx="2304256" cy="25922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G:\Фото ФГКДОУ Солнышко\фото сказки 2 мл.гр\IMG-20180419-WA007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3727" y="4140671"/>
            <a:ext cx="2414637" cy="25922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G:\Фото ФГКДОУ Солнышко\фото сказки 2 мл.гр\IMG-20180419-WA008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0375" y="1332359"/>
            <a:ext cx="2448272" cy="25202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7019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1"/>
          <p:cNvSpPr txBox="1">
            <a:spLocks noChangeArrowheads="1"/>
          </p:cNvSpPr>
          <p:nvPr/>
        </p:nvSpPr>
        <p:spPr bwMode="auto">
          <a:xfrm>
            <a:off x="384018" y="93680"/>
            <a:ext cx="10031413" cy="1084523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chemeClr val="tx1"/>
            </a:outerShdw>
          </a:effectLst>
          <a:extLst/>
        </p:spPr>
        <p:txBody>
          <a:bodyPr lIns="98675" tIns="49337" rIns="98675" bIns="49337">
            <a:spAutoFit/>
          </a:bodyPr>
          <a:lstStyle/>
          <a:p>
            <a:pPr algn="ctr">
              <a:defRPr/>
            </a:pPr>
            <a:endParaRPr lang="ru-RU" sz="1600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rgbClr val="FFFF00"/>
                </a:solidFill>
              </a:rPr>
              <a:t>Новогодние утренники  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FFFF00"/>
                </a:solidFill>
              </a:rPr>
              <a:t>в ФГКДОУ «Солнышко»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FFFF00"/>
                </a:solidFill>
              </a:rPr>
              <a:t> 2017 г.</a:t>
            </a:r>
            <a:endParaRPr lang="ru-RU" sz="1600" b="1" dirty="0">
              <a:solidFill>
                <a:srgbClr val="FFFF00"/>
              </a:solidFill>
            </a:endParaRPr>
          </a:p>
        </p:txBody>
      </p:sp>
      <p:pic>
        <p:nvPicPr>
          <p:cNvPr id="2056" name="Picture 8" descr="G:\Фото ФГКДОУ Солнышко\фото утренников на Новый год\IMG-20171228-WA00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272" y="1260351"/>
            <a:ext cx="4464496" cy="27766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4" name="Picture 9" descr="G:\Фото ФГКДОУ Солнышко\фото утренников на Новый год\IMG-20171228-WA00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4402" y="1260351"/>
            <a:ext cx="4176464" cy="27766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5" name="Picture 10" descr="G:\Фото ФГКДОУ Солнышко\фото утренников на Новый год\IMG-20171228-WA00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4302" y="4428703"/>
            <a:ext cx="4410844" cy="27898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1"/>
          <p:cNvSpPr txBox="1">
            <a:spLocks noChangeArrowheads="1"/>
          </p:cNvSpPr>
          <p:nvPr/>
        </p:nvSpPr>
        <p:spPr bwMode="auto">
          <a:xfrm>
            <a:off x="409575" y="280169"/>
            <a:ext cx="10031413" cy="59208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chemeClr val="tx1"/>
            </a:outerShdw>
          </a:effectLst>
          <a:extLst/>
        </p:spPr>
        <p:txBody>
          <a:bodyPr lIns="98675" tIns="49337" rIns="98675" bIns="49337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rgbClr val="FFFF00"/>
                </a:solidFill>
              </a:rPr>
              <a:t>День защитника Отечества  в ФГКДОУ «Солнышко»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FFFF00"/>
                </a:solidFill>
              </a:rPr>
              <a:t>23 февраля 2018г.</a:t>
            </a:r>
            <a:endParaRPr lang="ru-RU" sz="1600" b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G:\Фото ФГКДОУ Солнышко\фото на 23 февраля\IMG-20180221-WA01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75212" y="1188343"/>
            <a:ext cx="3240642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5" name="Picture 3" descr="G:\Фото ФГКДОУ Солнышко\фото на 23 февраля\IMG-20180222-WA00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934" y="1188343"/>
            <a:ext cx="3384376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6" name="Picture 4" descr="G:\Фото ФГКДОУ Солнышко\фото на 23 февраля\IMG-20180222-WA00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694" y="1188343"/>
            <a:ext cx="3240642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7" name="Picture 5" descr="G:\Фото ФГКДОУ Солнышко\фото на 23 февраля\IMG-20180222-WA006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652" y="4212679"/>
            <a:ext cx="3384658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8" name="Picture 6" descr="G:\Фото ФГКДОУ Солнышко\фото на 23 февраля\IMG-20180222-WA013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75212" y="4212679"/>
            <a:ext cx="3240642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9" name="Picture 7" descr="G:\Фото ФГКДОУ Солнышко\фото на 23 февраля\IMG-20180222-WA010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694" y="4212679"/>
            <a:ext cx="3240642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1"/>
          <p:cNvSpPr txBox="1">
            <a:spLocks noChangeArrowheads="1"/>
          </p:cNvSpPr>
          <p:nvPr/>
        </p:nvSpPr>
        <p:spPr bwMode="auto">
          <a:xfrm>
            <a:off x="409575" y="280169"/>
            <a:ext cx="10031413" cy="59208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chemeClr val="tx1"/>
            </a:outerShdw>
          </a:effectLst>
          <a:extLst/>
        </p:spPr>
        <p:txBody>
          <a:bodyPr lIns="98675" tIns="49337" rIns="98675" bIns="49337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rgbClr val="FFFF00"/>
                </a:solidFill>
              </a:rPr>
              <a:t>8 марта в ФГКДОУ «Солнышко»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FFFF00"/>
                </a:solidFill>
              </a:rPr>
              <a:t>2018г.</a:t>
            </a:r>
            <a:endParaRPr lang="ru-RU" sz="1600" b="1" dirty="0">
              <a:solidFill>
                <a:srgbClr val="FFFF00"/>
              </a:solidFill>
            </a:endParaRPr>
          </a:p>
        </p:txBody>
      </p:sp>
      <p:pic>
        <p:nvPicPr>
          <p:cNvPr id="5122" name="Picture 2" descr="G:\Фото ФГКДОУ Солнышко\фото на 8 марта\IMG-20180306-WA01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652" y="1188343"/>
            <a:ext cx="3240642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3" name="Picture 3" descr="G:\Фото ФГКДОУ Солнышко\фото на 8 марта\IMG-20180307-WA00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3490" y="1188343"/>
            <a:ext cx="3348513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4" name="Picture 4" descr="G:\Фото ФГКДОУ Солнышко\фото на 8 марта\IMG-20180307-WA016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694" y="1188343"/>
            <a:ext cx="3312368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5" name="Picture 5" descr="G:\Фото ФГКДОУ Солнышко\фото на 8 марта\IMG-20180307-WA01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36" y="4482253"/>
            <a:ext cx="3240642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6" name="Picture 6" descr="G:\Фото ФГКДОУ Солнышко\фото на 8 марта\IMG-20180307-WA013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45330" y="4482253"/>
            <a:ext cx="3276674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7" name="Picture 7" descr="G:\Фото ФГКДОУ Солнышко\фото на 8 марта\IMG-20180307-WA016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694" y="4482253"/>
            <a:ext cx="3240642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3478140504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4190" y="252239"/>
            <a:ext cx="5921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        День Земли  в ФГКДОУ «Солнышко»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     2018г.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6146" name="Picture 2" descr="G:\Фото ФГКДОУ Солнышко\фото день земли и сказки подг.гр\IMG-20180420-WA01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652" y="1116335"/>
            <a:ext cx="3456666" cy="25202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G:\Фото ФГКДОУ Солнышко\фото день земли и сказки подг.гр\IMG-20180420-WA02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8326" y="1116335"/>
            <a:ext cx="3384377" cy="25202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G:\Фото ФГКДОУ Солнышко\фото день земли и сказки подг.гр\IMG-20180420-WA02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710" y="1116335"/>
            <a:ext cx="3096626" cy="25202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8326" y="4068663"/>
            <a:ext cx="3096344" cy="295058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xmlns="" val="74094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6158" y="180231"/>
            <a:ext cx="56333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      «Прощание с зимой»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 в ФГКДОУ «Солнышко»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         2018г.</a:t>
            </a:r>
            <a:endParaRPr lang="ru-RU" dirty="0"/>
          </a:p>
        </p:txBody>
      </p:sp>
      <p:pic>
        <p:nvPicPr>
          <p:cNvPr id="7170" name="Picture 2" descr="G:\Фото ФГКДОУ Солнышко\фото Прощание с зимой\IMG-20180322-WA00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4750" y="1908422"/>
            <a:ext cx="2658247" cy="36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G:\Фото ФГКДОУ Солнышко\фото Прощание с зимой\IMG-20180322-WA00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60513" y="2196454"/>
            <a:ext cx="3960440" cy="3024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:\Садик Солнышко фото\20180322_1042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950" y="1908422"/>
            <a:ext cx="2632766" cy="35776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5990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4190" y="180231"/>
            <a:ext cx="53453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Папа, мама, я – спортивная семья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2017г.</a:t>
            </a:r>
            <a:endParaRPr lang="ru-RU" dirty="0"/>
          </a:p>
        </p:txBody>
      </p:sp>
      <p:pic>
        <p:nvPicPr>
          <p:cNvPr id="8194" name="Picture 2" descr="G:\Фото ФГКДОУ Солнышко\фото папа мама я спорт. семья\IMG-20171021-WA0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2262" y="1188343"/>
            <a:ext cx="4176464" cy="266429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G:\Фото ФГКДОУ Солнышко\фото папа мама я спорт. семья\IMG-20171020-WA00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966" y="4428703"/>
            <a:ext cx="3600400" cy="25764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G:\Фото ФГКДОУ Солнышко\фото папа мама я спорт. семья\IMG-20171020-WA00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56200" y="4428703"/>
            <a:ext cx="3888432" cy="25764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953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2222" y="180231"/>
            <a:ext cx="50573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Мероприятие, посвященное правилам дорожного движения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2018г.</a:t>
            </a:r>
            <a:endParaRPr lang="ru-RU" dirty="0"/>
          </a:p>
        </p:txBody>
      </p:sp>
      <p:pic>
        <p:nvPicPr>
          <p:cNvPr id="9218" name="Picture 2" descr="G:\Фото ФГКДОУ Солнышко\фото ПДД\IMG-20180426-WA0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652" y="1103561"/>
            <a:ext cx="3384658" cy="21730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G:\Фото ФГКДОУ Солнышко\фото ПДД\IMG-20180426-WA00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7143" y="1103561"/>
            <a:ext cx="3240360" cy="21730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G:\Фото ФГКДОУ Солнышко\фото ПДД\IMG-20180426-WA00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718" y="1103561"/>
            <a:ext cx="3024617" cy="21730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G:\Фото ФГКДОУ Солнышко\фото ПДД\IMG-20180426-WA00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3540" y="4068663"/>
            <a:ext cx="3242096" cy="2304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G:\Фото ФГКДОУ Солнышко\фото ПДД\IMG-20180426-WA007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652" y="4068663"/>
            <a:ext cx="3384658" cy="2304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G:\Фото ФГКДОУ Солнышко\фото ПДД\IMG-20180426-WA009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718" y="4068663"/>
            <a:ext cx="3024618" cy="2304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2577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00214" y="180231"/>
            <a:ext cx="51293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Мероприятие, посвященное </a:t>
            </a:r>
            <a:endParaRPr lang="ru-RU" b="1" dirty="0" smtClean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Дню космонавтики</a:t>
            </a:r>
            <a:endParaRPr lang="ru-RU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2018г.</a:t>
            </a:r>
            <a:endParaRPr lang="ru-RU" dirty="0"/>
          </a:p>
        </p:txBody>
      </p:sp>
      <p:pic>
        <p:nvPicPr>
          <p:cNvPr id="10242" name="Picture 2" descr="G:\Фото ФГКДОУ Солнышко\фото день космонавтики ср.гр\IMG-20180412-WA00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857" y="1260351"/>
            <a:ext cx="3888714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43" name="Picture 3" descr="G:\Фото ФГКДОУ Солнышко\фото день космонавтики ср.гр\IMG-20180412-WA00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550" y="1260351"/>
            <a:ext cx="3960440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44" name="Picture 4" descr="G:\Фото ФГКДОУ Солнышко\фото день космонавтики ср.гр\IMG-20180413-WA007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857" y="4284687"/>
            <a:ext cx="3888714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45" name="Picture 5" descr="G:\Фото ФГКДОУ Солнышко\фото день космонавтики ср.гр\IMG-20180413-WA007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550" y="4284687"/>
            <a:ext cx="3960440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61150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2222" y="108223"/>
            <a:ext cx="5057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9 мая в ФГКДОУ «Солнышко»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2018г.</a:t>
            </a:r>
            <a:endParaRPr lang="ru-RU" dirty="0"/>
          </a:p>
        </p:txBody>
      </p:sp>
      <p:pic>
        <p:nvPicPr>
          <p:cNvPr id="11266" name="Picture 2" descr="G:\Фото ФГКДОУ Солнышко\фото на 9 мая\IMG-20180508-WA00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652" y="900311"/>
            <a:ext cx="3384658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G:\Фото ФГКДОУ Солнышко\фото на 9 мая\IMG-20180508-WA00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2342" y="900311"/>
            <a:ext cx="3240360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G:\Фото ФГКДОУ Солнышко\фото на 9 мая\IMG-20180508-WA007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718" y="900311"/>
            <a:ext cx="3096344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G:\Фото ФГКДОУ Солнышко\фото на 9 мая\IMG-20180508-WA003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942" y="4140671"/>
            <a:ext cx="3312368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G:\Фото ФГКДОУ Солнышко\фото на 9 мая\IMG-20180508-WA00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2342" y="4140671"/>
            <a:ext cx="3240360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G:\Фото ФГКДОУ Солнышко\фото на 9 мая\IMG-20180508-WA004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718" y="4140671"/>
            <a:ext cx="3024618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0694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6158" y="180231"/>
            <a:ext cx="58326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Открытое занятие по пожарной безопасности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 в средней группе «Пчелки»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Тема «Не шутите вы с огнем,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 чтобы не жалеть потом»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Воспитатель: </a:t>
            </a:r>
            <a:r>
              <a:rPr lang="ru-RU" b="1" dirty="0" err="1" smtClean="0">
                <a:solidFill>
                  <a:srgbClr val="FFFF00"/>
                </a:solidFill>
              </a:rPr>
              <a:t>Добриева</a:t>
            </a:r>
            <a:r>
              <a:rPr lang="ru-RU" b="1" dirty="0" smtClean="0">
                <a:solidFill>
                  <a:srgbClr val="FFFF00"/>
                </a:solidFill>
              </a:rPr>
              <a:t> З.М.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ФГКДОУ </a:t>
            </a:r>
            <a:r>
              <a:rPr lang="ru-RU" b="1" dirty="0">
                <a:solidFill>
                  <a:srgbClr val="FFFF00"/>
                </a:solidFill>
              </a:rPr>
              <a:t>«Солнышко»</a:t>
            </a: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2018г.</a:t>
            </a:r>
            <a:endParaRPr lang="ru-RU" dirty="0"/>
          </a:p>
        </p:txBody>
      </p:sp>
      <p:pic>
        <p:nvPicPr>
          <p:cNvPr id="12290" name="Picture 2" descr="G:\Фото ФГКДОУ Солнышко\фото и видео открытых занятий\IMG-20180517-WA01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958" y="2211555"/>
            <a:ext cx="2387038" cy="2576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G:\Фото ФГКДОУ Солнышко\фото и видео открытых занятий\IMG-20180517-WA01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2721" y="2211555"/>
            <a:ext cx="2448272" cy="2603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G:\Фото ФГКДОУ Солнышко\фото и видео открытых занятий\IMG-20180517-WA01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69834" y="2211555"/>
            <a:ext cx="3816706" cy="2603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G:\Фото ФГКДОУ Солнышко\фото и видео открытых занятий\IMG-20180517-WA01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073" y="5056335"/>
            <a:ext cx="3208930" cy="2252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G:\Фото ФГКДОУ Солнышко\фото и видео открытых занятий\IMG-20180517-WA015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28756" y="5076775"/>
            <a:ext cx="3096344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G:\Фото ФГКДОУ Солнышко\фото и видео открытых занятий\IMG-20180517-WA012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57853" y="5076775"/>
            <a:ext cx="3129147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8733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00214" y="180231"/>
            <a:ext cx="51293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Открытое занятие по ФЭМП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в подготовительной группе «Ромашки»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Тема</a:t>
            </a:r>
            <a:r>
              <a:rPr lang="en-US" b="1" dirty="0" smtClean="0">
                <a:solidFill>
                  <a:srgbClr val="FFFF00"/>
                </a:solidFill>
              </a:rPr>
              <a:t>:</a:t>
            </a:r>
            <a:r>
              <a:rPr lang="ru-RU" b="1" dirty="0" smtClean="0">
                <a:solidFill>
                  <a:srgbClr val="FFFF00"/>
                </a:solidFill>
              </a:rPr>
              <a:t> «Количество и счет»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Воспитатель: </a:t>
            </a:r>
            <a:r>
              <a:rPr lang="ru-RU" b="1" dirty="0" err="1" smtClean="0">
                <a:solidFill>
                  <a:srgbClr val="FFFF00"/>
                </a:solidFill>
              </a:rPr>
              <a:t>Точиева</a:t>
            </a:r>
            <a:r>
              <a:rPr lang="ru-RU" b="1" dirty="0" smtClean="0">
                <a:solidFill>
                  <a:srgbClr val="FFFF00"/>
                </a:solidFill>
              </a:rPr>
              <a:t> Р.Б.</a:t>
            </a:r>
            <a:endParaRPr lang="ru-RU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ФГКДОУ «Солнышко»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2017г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pic>
        <p:nvPicPr>
          <p:cNvPr id="13316" name="Picture 4" descr="G:\Фото ФГКДОУ Солнышко\фото и видео открытых занятий\IMG-20180517-WA01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574" y="1881527"/>
            <a:ext cx="3329077" cy="230425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G:\Фото ФГКДОУ Солнышко\фото и видео открытых занятий\IMG-20180517-WA01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0014" y="1870601"/>
            <a:ext cx="3312509" cy="230425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G:\Фото ФГКДОУ Солнышко\фото и видео открытых занятий\IMG-20180517-WA01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0747" y="4788743"/>
            <a:ext cx="3312509" cy="23762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Picture 7" descr="G:\Фото ФГКДОУ Солнышко\фото и видео открытых занятий\IMG-20180517-WA01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7451" y="4788743"/>
            <a:ext cx="3309712" cy="23762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1923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4230" y="180231"/>
            <a:ext cx="52197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Открытое занятие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в средней группе «Ромашки»</a:t>
            </a:r>
            <a:endParaRPr lang="ru-RU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Тема</a:t>
            </a:r>
            <a:r>
              <a:rPr lang="en-US" b="1" dirty="0">
                <a:solidFill>
                  <a:srgbClr val="FFFF00"/>
                </a:solidFill>
              </a:rPr>
              <a:t>: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«Грибная поляна»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Воспитатель: </a:t>
            </a:r>
            <a:r>
              <a:rPr lang="ru-RU" b="1" dirty="0" err="1" smtClean="0">
                <a:solidFill>
                  <a:srgbClr val="FFFF00"/>
                </a:solidFill>
              </a:rPr>
              <a:t>Таркоева</a:t>
            </a:r>
            <a:r>
              <a:rPr lang="ru-RU" b="1" dirty="0" smtClean="0">
                <a:solidFill>
                  <a:srgbClr val="FFFF00"/>
                </a:solidFill>
              </a:rPr>
              <a:t> Ф.Х.</a:t>
            </a:r>
            <a:endParaRPr lang="ru-RU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  ФГКДОУ «Солнышко»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2018г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2302" y="1921970"/>
            <a:ext cx="3024336" cy="1990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652" y="1934557"/>
            <a:ext cx="2952610" cy="1990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47151" y="1921970"/>
            <a:ext cx="3240360" cy="1990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2302" y="4643069"/>
            <a:ext cx="3024336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652" y="4644727"/>
            <a:ext cx="2952610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6677" y="4644727"/>
            <a:ext cx="3240361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70581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6238" y="252239"/>
            <a:ext cx="52197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Открытое занятие </a:t>
            </a:r>
            <a:r>
              <a:rPr lang="ru-RU" b="1" dirty="0" smtClean="0">
                <a:solidFill>
                  <a:srgbClr val="FFFF00"/>
                </a:solidFill>
              </a:rPr>
              <a:t>логопеда</a:t>
            </a:r>
            <a:endParaRPr lang="ru-RU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в </a:t>
            </a:r>
            <a:r>
              <a:rPr lang="ru-RU" b="1" dirty="0" smtClean="0">
                <a:solidFill>
                  <a:srgbClr val="FFFF00"/>
                </a:solidFill>
              </a:rPr>
              <a:t>подготовительной </a:t>
            </a:r>
            <a:r>
              <a:rPr lang="ru-RU" b="1" dirty="0">
                <a:solidFill>
                  <a:srgbClr val="FFFF00"/>
                </a:solidFill>
              </a:rPr>
              <a:t>группе «Ромашки»</a:t>
            </a: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Тема</a:t>
            </a:r>
            <a:r>
              <a:rPr lang="en-US" b="1" dirty="0">
                <a:solidFill>
                  <a:srgbClr val="FFFF00"/>
                </a:solidFill>
              </a:rPr>
              <a:t>: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endParaRPr lang="ru-RU" b="1" dirty="0" smtClean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Логопед: </a:t>
            </a:r>
            <a:r>
              <a:rPr lang="ru-RU" b="1" dirty="0" err="1" smtClean="0">
                <a:solidFill>
                  <a:srgbClr val="FFFF00"/>
                </a:solidFill>
              </a:rPr>
              <a:t>Арапханова</a:t>
            </a:r>
            <a:r>
              <a:rPr lang="ru-RU" b="1" dirty="0" smtClean="0">
                <a:solidFill>
                  <a:srgbClr val="FFFF00"/>
                </a:solidFill>
              </a:rPr>
              <a:t> Т.М.</a:t>
            </a:r>
            <a:endParaRPr lang="ru-RU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  ФГКДОУ «Солнышко»</a:t>
            </a: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2018г.</a:t>
            </a:r>
            <a:endParaRPr lang="ru-RU" dirty="0"/>
          </a:p>
        </p:txBody>
      </p:sp>
      <p:pic>
        <p:nvPicPr>
          <p:cNvPr id="5122" name="Picture 2" descr="G:\Фото ФГКДОУ Солнышко\фото и видео открытых занятий\IMG-20180517-WA01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660000">
            <a:off x="326784" y="2390349"/>
            <a:ext cx="4680802" cy="3544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G:\Фото ФГКДОУ Солнышко\фото и видео открытых занятий\IMG-20180517-WA01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00000">
            <a:off x="5576008" y="2373518"/>
            <a:ext cx="4536504" cy="3544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3840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4230" y="180231"/>
            <a:ext cx="52197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Открытое занятие </a:t>
            </a: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в </a:t>
            </a:r>
            <a:r>
              <a:rPr lang="ru-RU" b="1" dirty="0" smtClean="0">
                <a:solidFill>
                  <a:srgbClr val="FFFF00"/>
                </a:solidFill>
              </a:rPr>
              <a:t>младшей </a:t>
            </a:r>
            <a:r>
              <a:rPr lang="ru-RU" b="1" dirty="0">
                <a:solidFill>
                  <a:srgbClr val="FFFF00"/>
                </a:solidFill>
              </a:rPr>
              <a:t>группе </a:t>
            </a:r>
            <a:r>
              <a:rPr lang="ru-RU" b="1" dirty="0" smtClean="0">
                <a:solidFill>
                  <a:srgbClr val="FFFF00"/>
                </a:solidFill>
              </a:rPr>
              <a:t>«</a:t>
            </a:r>
            <a:r>
              <a:rPr lang="ru-RU" b="1" dirty="0" err="1" smtClean="0">
                <a:solidFill>
                  <a:srgbClr val="FFFF00"/>
                </a:solidFill>
              </a:rPr>
              <a:t>Смешарики</a:t>
            </a:r>
            <a:r>
              <a:rPr lang="ru-RU" b="1" dirty="0" smtClean="0">
                <a:solidFill>
                  <a:srgbClr val="FFFF00"/>
                </a:solidFill>
              </a:rPr>
              <a:t>»</a:t>
            </a:r>
            <a:endParaRPr lang="ru-RU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Тема</a:t>
            </a:r>
            <a:r>
              <a:rPr lang="en-US" b="1" dirty="0">
                <a:solidFill>
                  <a:srgbClr val="FFFF00"/>
                </a:solidFill>
              </a:rPr>
              <a:t>: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«Ох, уж этот самовар!»</a:t>
            </a:r>
            <a:endParaRPr lang="ru-RU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Воспитатель: </a:t>
            </a:r>
            <a:r>
              <a:rPr lang="ru-RU" b="1" dirty="0" err="1" smtClean="0">
                <a:solidFill>
                  <a:srgbClr val="FFFF00"/>
                </a:solidFill>
              </a:rPr>
              <a:t>Дзарахова</a:t>
            </a:r>
            <a:r>
              <a:rPr lang="ru-RU" b="1" dirty="0" smtClean="0">
                <a:solidFill>
                  <a:srgbClr val="FFFF00"/>
                </a:solidFill>
              </a:rPr>
              <a:t> А.А.</a:t>
            </a:r>
            <a:endParaRPr lang="ru-RU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  ФГКДОУ «Солнышко»</a:t>
            </a: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2018г.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942" y="1934557"/>
            <a:ext cx="3096344" cy="1990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64744" y="1934557"/>
            <a:ext cx="3096344" cy="1990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6718" y="1934557"/>
            <a:ext cx="2952328" cy="1990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942" y="4572719"/>
            <a:ext cx="3096344" cy="2088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64744" y="4572719"/>
            <a:ext cx="3096344" cy="2088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77546" y="4572719"/>
            <a:ext cx="2911500" cy="2088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00510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4230" y="180231"/>
            <a:ext cx="52197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Открытое занятие </a:t>
            </a: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в младшей группе «</a:t>
            </a:r>
            <a:r>
              <a:rPr lang="ru-RU" b="1" dirty="0" err="1">
                <a:solidFill>
                  <a:srgbClr val="FFFF00"/>
                </a:solidFill>
              </a:rPr>
              <a:t>Смешарики</a:t>
            </a:r>
            <a:r>
              <a:rPr lang="ru-RU" b="1" dirty="0">
                <a:solidFill>
                  <a:srgbClr val="FFFF00"/>
                </a:solidFill>
              </a:rPr>
              <a:t>»</a:t>
            </a: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Тема</a:t>
            </a:r>
            <a:r>
              <a:rPr lang="en-US" b="1" dirty="0">
                <a:solidFill>
                  <a:srgbClr val="FFFF00"/>
                </a:solidFill>
              </a:rPr>
              <a:t>: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«Знакомство с </a:t>
            </a:r>
            <a:r>
              <a:rPr lang="ru-RU" b="1" dirty="0" err="1" smtClean="0">
                <a:solidFill>
                  <a:srgbClr val="FFFF00"/>
                </a:solidFill>
              </a:rPr>
              <a:t>потешками</a:t>
            </a:r>
            <a:r>
              <a:rPr lang="ru-RU" b="1" dirty="0" smtClean="0">
                <a:solidFill>
                  <a:srgbClr val="FFFF00"/>
                </a:solidFill>
              </a:rPr>
              <a:t>»</a:t>
            </a:r>
            <a:endParaRPr lang="ru-RU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Воспитатель: </a:t>
            </a:r>
            <a:r>
              <a:rPr lang="ru-RU" b="1" dirty="0" err="1">
                <a:solidFill>
                  <a:srgbClr val="FFFF00"/>
                </a:solidFill>
              </a:rPr>
              <a:t>К</a:t>
            </a:r>
            <a:r>
              <a:rPr lang="ru-RU" b="1" dirty="0" err="1" smtClean="0">
                <a:solidFill>
                  <a:srgbClr val="FFFF00"/>
                </a:solidFill>
              </a:rPr>
              <a:t>артоева</a:t>
            </a:r>
            <a:r>
              <a:rPr lang="ru-RU" b="1" dirty="0" smtClean="0">
                <a:solidFill>
                  <a:srgbClr val="FFFF00"/>
                </a:solidFill>
              </a:rPr>
              <a:t> З.А.</a:t>
            </a:r>
            <a:endParaRPr lang="ru-RU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  ФГКДОУ «Солнышко»</a:t>
            </a: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2018г.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997" y="1903384"/>
            <a:ext cx="3888432" cy="235013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590" y="1903384"/>
            <a:ext cx="3744416" cy="235013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12875" y="4500711"/>
            <a:ext cx="2774677" cy="28803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69459" y="4536507"/>
            <a:ext cx="2774677" cy="28803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306531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09850" y="180231"/>
            <a:ext cx="52197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Открытое занятие </a:t>
            </a: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в </a:t>
            </a:r>
            <a:r>
              <a:rPr lang="ru-RU" b="1" dirty="0" smtClean="0">
                <a:solidFill>
                  <a:srgbClr val="FFFF00"/>
                </a:solidFill>
              </a:rPr>
              <a:t>подготовительной  </a:t>
            </a:r>
            <a:r>
              <a:rPr lang="ru-RU" b="1" dirty="0">
                <a:solidFill>
                  <a:srgbClr val="FFFF00"/>
                </a:solidFill>
              </a:rPr>
              <a:t>группе </a:t>
            </a:r>
            <a:r>
              <a:rPr lang="ru-RU" b="1" dirty="0" smtClean="0">
                <a:solidFill>
                  <a:srgbClr val="FFFF00"/>
                </a:solidFill>
              </a:rPr>
              <a:t>«Ласточки»</a:t>
            </a:r>
            <a:endParaRPr lang="ru-RU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Тема</a:t>
            </a:r>
            <a:r>
              <a:rPr lang="en-US" b="1" dirty="0">
                <a:solidFill>
                  <a:srgbClr val="FFFF00"/>
                </a:solidFill>
              </a:rPr>
              <a:t>: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«Путешествие в подводный мир»</a:t>
            </a:r>
            <a:endParaRPr lang="ru-RU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Воспитатель: </a:t>
            </a:r>
            <a:r>
              <a:rPr lang="ru-RU" b="1" dirty="0" smtClean="0">
                <a:solidFill>
                  <a:srgbClr val="FFFF00"/>
                </a:solidFill>
              </a:rPr>
              <a:t>Оздоева Т.М.</a:t>
            </a:r>
            <a:endParaRPr lang="ru-RU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  ФГКДОУ «Солнышко»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2019г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pic>
        <p:nvPicPr>
          <p:cNvPr id="2051" name="Picture 3" descr="C:\Users\Тома\Desktop\IMG-20190129-WA0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26" y="1934557"/>
            <a:ext cx="3168352" cy="1990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Тома\Desktop\IMG-20190129-WA00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2712" y="1891164"/>
            <a:ext cx="3312368" cy="1970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Тома\Desktop\IMG-20190129-WA00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694" y="1891164"/>
            <a:ext cx="3240360" cy="19700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Тома\Desktop\IMG-20190129-WA002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400" y="4716735"/>
            <a:ext cx="3168352" cy="2000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Тома\Desktop\IMG-20190129-WA003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2302" y="4716735"/>
            <a:ext cx="3312368" cy="2000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Тома\Desktop\IMG-20190129-WA003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63406" y="4705651"/>
            <a:ext cx="3240360" cy="2000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0925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40174" y="180231"/>
            <a:ext cx="5489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Диспансеризация в ФГКДОУ «Солнышко»</a:t>
            </a:r>
            <a:endParaRPr lang="ru-RU" dirty="0"/>
          </a:p>
        </p:txBody>
      </p:sp>
      <p:pic>
        <p:nvPicPr>
          <p:cNvPr id="14339" name="Picture 3" descr="G:\Фото ФГКДОУ Солнышко\фото диспанзаризации в ДОУ\IMG-20180425-WA00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9580" y="756020"/>
            <a:ext cx="2952328" cy="32406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G:\Фото ФГКДОУ Солнышко\фото диспанзаризации в ДОУ\IMG-20180425-WA00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718" y="756019"/>
            <a:ext cx="2808312" cy="32406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G:\Фото ФГКДОУ Солнышко\фото диспанзаризации в ДОУ\IMG-20180425-WA008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975" y="4356695"/>
            <a:ext cx="2952328" cy="3024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G:\Фото ФГКДОУ Солнышко\фото диспанзаризации в ДОУ\IMG-20180425-WA008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9580" y="4356694"/>
            <a:ext cx="2952328" cy="30243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3" name="Picture 7" descr="G:\Фото ФГКДОУ Солнышко\фото диспанзаризации в ДОУ\IMG-20180425-WA006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718" y="4356694"/>
            <a:ext cx="2808312" cy="30243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G:\Фото ФГКДОУ Солнышко\фото диспанзаризации в ДОУ\IMG-20180425-WA006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976" y="756018"/>
            <a:ext cx="2952328" cy="32406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4269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00215" y="180231"/>
            <a:ext cx="4957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 Закаливающие процедуры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              ФГКДОУ «Солнышко»</a:t>
            </a:r>
            <a:endParaRPr lang="ru-RU" dirty="0"/>
          </a:p>
        </p:txBody>
      </p:sp>
      <p:pic>
        <p:nvPicPr>
          <p:cNvPr id="15362" name="Picture 2" descr="G:\Фото ФГКДОУ Солнышко\фото закаливан. и полос\IMG-20180403-WA00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887" y="1149727"/>
            <a:ext cx="3252392" cy="24324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G:\Фото ФГКДОУ Солнышко\фото закаливан. и полос\IMG-20180403-WA00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62134" y="1143625"/>
            <a:ext cx="3168352" cy="24324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G:\Фото ФГКДОУ Солнышко\фото закаливан. и полос\IMG-20180427-WA00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0988" y="1120322"/>
            <a:ext cx="3024336" cy="245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G:\Фото ФГКДОУ Солнышко\фото закаливан. и полос\IMG-20180403-WA006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78158" y="3905365"/>
            <a:ext cx="2736304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G:\Фото ФГКДОУ Солнышко\фото закаливан. и полос\IMG-20180402-WA011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974" y="3905365"/>
            <a:ext cx="2736305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7" name="Picture 7" descr="G:\Фото ФГКДОУ Солнышко\фото закаливан. и полос\IMG-20180402-WA011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4413" y="3905365"/>
            <a:ext cx="2577486" cy="3384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6245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6238" y="180231"/>
            <a:ext cx="4913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  Педагогический совет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        в ФГКДОУ «Солнышко»</a:t>
            </a:r>
            <a:endParaRPr lang="ru-RU" dirty="0"/>
          </a:p>
        </p:txBody>
      </p:sp>
      <p:pic>
        <p:nvPicPr>
          <p:cNvPr id="16386" name="Picture 2" descr="G:\Фото ФГКДОУ Солнышко\фото педсовета\IMG-20180413-WA00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652" y="826562"/>
            <a:ext cx="4824818" cy="30980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G:\Фото ФГКДОУ Солнышко\фото педсовета\IMG-20180413-WA00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494" y="826562"/>
            <a:ext cx="5040560" cy="30980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G:\Фото ФГКДОУ Солнышко\фото педсовета\IMG-20180413-WA00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966" y="4104877"/>
            <a:ext cx="2952329" cy="32041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G:\Фото ФГКДОУ Солнышко\фото педсовета\IMG-20180413-WA006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2342" y="4069651"/>
            <a:ext cx="2736304" cy="32041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G:\Фото ФГКДОУ Солнышко\фото педсовета\IMG-20180413-WA006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703" y="4069650"/>
            <a:ext cx="2736304" cy="32393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9630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2222" y="108223"/>
            <a:ext cx="5057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Смотр-конкурс «Огород на окошке»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в ФГКДОУ «Солнышко»</a:t>
            </a:r>
            <a:endParaRPr lang="ru-RU" dirty="0"/>
          </a:p>
        </p:txBody>
      </p:sp>
      <p:pic>
        <p:nvPicPr>
          <p:cNvPr id="17410" name="Picture 2" descr="G:\Фото ФГКДОУ Солнышко\фото огород на окошке\IMG-20180129-WA0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594" y="900311"/>
            <a:ext cx="3402732" cy="24789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G:\Фото ФГКДОУ Солнышко\фото огород на окошке\IMG-20180129-WA01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63654" y="900311"/>
            <a:ext cx="3384376" cy="24789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G:\Фото ФГКДОУ Солнышко\фото огород на окошке\IMG-20180129-WA01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726" y="900311"/>
            <a:ext cx="2941016" cy="24223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 descr="G:\Фото ФГКДОУ Солнышко\фото огород на окошке\IMG-20180129-WA01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910" y="3852639"/>
            <a:ext cx="3240360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G:\Фото ФГКДОУ Солнышко\фото огород на окошке\IMG-20180129-WA012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63654" y="3924648"/>
            <a:ext cx="3301056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5" name="Picture 7" descr="G:\Фото ФГКДОУ Солнышко\фото огород на окошке\IMG-20180129-WA010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726" y="3924647"/>
            <a:ext cx="2941016" cy="24482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0658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00214" y="252239"/>
            <a:ext cx="5129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Постановка кукольного театра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в ФГКДОУ «Солнышко»</a:t>
            </a:r>
            <a:endParaRPr lang="ru-RU" dirty="0"/>
          </a:p>
        </p:txBody>
      </p:sp>
      <p:pic>
        <p:nvPicPr>
          <p:cNvPr id="18435" name="Picture 3" descr="G:\Фото ФГКДОУ Солнышко\фото кукольного театра\IMG-20180129-WA00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958" y="1013620"/>
            <a:ext cx="4536504" cy="30550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8436" name="Picture 4" descr="G:\Фото ФГКДОУ Солнышко\фото кукольного театра\IMG-20180129-WA00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4882" y="1013621"/>
            <a:ext cx="4708140" cy="30550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8437" name="Picture 5" descr="G:\Фото ФГКДОУ Солнышко\фото кукольного театра\IMG-20180129-WA005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958" y="4212678"/>
            <a:ext cx="4536504" cy="2869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8438" name="Picture 6" descr="G:\Фото ФГКДОУ Солнышко\фото кукольного театра\IMG-20180129-WA006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4882" y="4195091"/>
            <a:ext cx="4708140" cy="2869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268670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09850" y="252239"/>
            <a:ext cx="52197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             Мероприятие,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посвященное пожарной безопасности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ФГКДОУ 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            2018г.</a:t>
            </a:r>
            <a:endParaRPr lang="ru-RU" dirty="0"/>
          </a:p>
        </p:txBody>
      </p:sp>
      <p:pic>
        <p:nvPicPr>
          <p:cNvPr id="7170" name="Picture 2" descr="I:\Садик Солнышко фото\IMG-20180628-WA01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6318" y="1452568"/>
            <a:ext cx="3096344" cy="2112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I:\Садик Солнышко фото\IMG-20180628-WA01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950" y="1452567"/>
            <a:ext cx="2952610" cy="2112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:\Садик Солнышко фото\IMG-20180628-WA01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702" y="1452568"/>
            <a:ext cx="3024336" cy="2112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I:\Садик Солнышко фото\IMG-20180628-WA01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8006" y="4344817"/>
            <a:ext cx="3931654" cy="2604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I:\Садик Солнышко фото\IMG-20180628-WA014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550" y="4344817"/>
            <a:ext cx="3888432" cy="2604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2972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09850" y="252239"/>
            <a:ext cx="52197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Общее родительское собрание 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в ФГКДОУ 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          2017г.</a:t>
            </a:r>
            <a:endParaRPr lang="ru-RU" dirty="0"/>
          </a:p>
        </p:txBody>
      </p:sp>
      <p:pic>
        <p:nvPicPr>
          <p:cNvPr id="1026" name="Picture 2" descr="I:\Садик Солнышко фото\20180118_1649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240000">
            <a:off x="1122482" y="1655221"/>
            <a:ext cx="3145536" cy="23591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27" name="Picture 3" descr="I:\Садик Солнышко фото\20180118_1650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">
            <a:off x="6411763" y="1559941"/>
            <a:ext cx="3096626" cy="22889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028" name="Picture 4" descr="I:\Садик Солнышко фото\20180118_1647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8326" y="4500711"/>
            <a:ext cx="3240360" cy="23404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372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2222" y="324247"/>
            <a:ext cx="52197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   Праздник «Дары осени»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           в ФГКДОУ 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          2017г.</a:t>
            </a:r>
            <a:endParaRPr lang="ru-RU" dirty="0"/>
          </a:p>
        </p:txBody>
      </p:sp>
      <p:pic>
        <p:nvPicPr>
          <p:cNvPr id="2050" name="Picture 2" descr="I:\Садик Солнышко фото\20171024_1504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660000">
            <a:off x="892683" y="1674807"/>
            <a:ext cx="3456666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 descr="I:\Садик Солнышко фото\20171024_1616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">
            <a:off x="6110494" y="1642179"/>
            <a:ext cx="3505263" cy="2448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2" name="Picture 4" descr="I:\Садик Солнышко фото\20171024_1616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792" y="4651015"/>
            <a:ext cx="4032448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1554" y="4651015"/>
            <a:ext cx="3929459" cy="26642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8884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2222" y="252239"/>
            <a:ext cx="52197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Конкурс «Лучшее оформление участка»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в ФГКДОУ «Солнышко»</a:t>
            </a:r>
          </a:p>
          <a:p>
            <a:endParaRPr lang="ru-RU" b="1" dirty="0" smtClean="0">
              <a:solidFill>
                <a:srgbClr val="FFFF00"/>
              </a:solidFill>
            </a:endParaRPr>
          </a:p>
          <a:p>
            <a:endParaRPr lang="ru-RU" dirty="0"/>
          </a:p>
        </p:txBody>
      </p:sp>
      <p:pic>
        <p:nvPicPr>
          <p:cNvPr id="2050" name="Picture 2" descr="I:\Садик Солнышко фото\20180426_1327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8796" y="972319"/>
            <a:ext cx="2403426" cy="3024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I:\Садик Солнышко фото\20180426_1327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6358" y="992212"/>
            <a:ext cx="2448272" cy="3024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:\Садик Солнышко фото\20180426_1332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758" y="992212"/>
            <a:ext cx="2376264" cy="3024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I:\Садик Солнышко фото\20180426_13323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6158" y="4284687"/>
            <a:ext cx="2403426" cy="2808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:\Садик Солнышко фото\20180426_13324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589" y="4356695"/>
            <a:ext cx="2340261" cy="27363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2212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6238" y="324247"/>
            <a:ext cx="52197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Мероприятие, посвященное Дню России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в ФГКДОУ 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           2018г.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I:\Садик Солнышко фото\20180609_1016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6318" y="1332359"/>
            <a:ext cx="3168352" cy="24610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3075" name="Picture 3" descr="I:\Садик Солнышко фото\20180609_1048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09" y="1332359"/>
            <a:ext cx="3024477" cy="24610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3076" name="Picture 4" descr="I:\Садик Солнышко фото\20180609_1049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694" y="1332359"/>
            <a:ext cx="3168352" cy="24610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3077" name="Picture 5" descr="I:\Садик Солнышко фото\20180609_10521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694" y="4427837"/>
            <a:ext cx="3168352" cy="23771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8194" name="Picture 2" descr="I:\Садик Солнышко фото\IMG-20180609-WA01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09" y="4356695"/>
            <a:ext cx="3024478" cy="24482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8195" name="Picture 3" descr="I:\Садик Солнышко фото\IMG-20180609-WA004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6318" y="4428703"/>
            <a:ext cx="3240360" cy="23762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111076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6238" y="180231"/>
            <a:ext cx="52197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Учения по пожарной безопасности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в ФГКДОУ 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          2018г.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4098" name="Picture 2" descr="I:\Садик Солнышко фото\20181012_1025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950" y="1332359"/>
            <a:ext cx="2880602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:\Садик Солнышко фото\20181012_1028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0334" y="1404367"/>
            <a:ext cx="2952328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I:\Садик Солнышко фото\20181012_1025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718" y="1404367"/>
            <a:ext cx="2825874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:\Садик Солнышко фото\20181012_1028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0134" y="4310516"/>
            <a:ext cx="2880602" cy="2278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I:\Садик Солнышко фото\20181012_1025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534" y="4284687"/>
            <a:ext cx="2850213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7304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2222" y="324247"/>
            <a:ext cx="52197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  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60254" y="501645"/>
            <a:ext cx="52197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Выпуск в ФГКДОУ  </a:t>
            </a:r>
            <a:r>
              <a:rPr lang="en-US" b="1" dirty="0" smtClean="0">
                <a:solidFill>
                  <a:srgbClr val="FFFF00"/>
                </a:solidFill>
              </a:rPr>
              <a:t>“C</a:t>
            </a:r>
            <a:r>
              <a:rPr lang="ru-RU" b="1" dirty="0" err="1" smtClean="0">
                <a:solidFill>
                  <a:srgbClr val="FFFF00"/>
                </a:solidFill>
              </a:rPr>
              <a:t>олнышко</a:t>
            </a:r>
            <a:r>
              <a:rPr lang="en-US" b="1" dirty="0" smtClean="0">
                <a:solidFill>
                  <a:srgbClr val="FFFF00"/>
                </a:solidFill>
              </a:rPr>
              <a:t>”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       2018Г.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934" y="1325374"/>
            <a:ext cx="3096344" cy="22888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976" y="4326070"/>
            <a:ext cx="3168070" cy="22858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934" y="4235672"/>
            <a:ext cx="3096344" cy="23762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4593" y="4235672"/>
            <a:ext cx="3168070" cy="23762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976" y="1314450"/>
            <a:ext cx="2988246" cy="22998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4593" y="1328738"/>
            <a:ext cx="3168070" cy="22855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9458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04270" y="252239"/>
            <a:ext cx="52197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День защиты детей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ФГКДОУ  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   2018г.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60804" y="4356695"/>
            <a:ext cx="2736304" cy="28100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4768" y="1326806"/>
            <a:ext cx="2736304" cy="28100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60804" y="1316909"/>
            <a:ext cx="2736304" cy="28199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8381" y="4356695"/>
            <a:ext cx="2785889" cy="27363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25887" y="4356695"/>
            <a:ext cx="2736305" cy="27363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91297" y="1326806"/>
            <a:ext cx="2664296" cy="281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832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0294" y="252239"/>
            <a:ext cx="52197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День </a:t>
            </a:r>
            <a:r>
              <a:rPr lang="ru-RU" b="1" dirty="0">
                <a:solidFill>
                  <a:srgbClr val="FFFF00"/>
                </a:solidFill>
              </a:rPr>
              <a:t>Р</a:t>
            </a:r>
            <a:r>
              <a:rPr lang="ru-RU" b="1" dirty="0" smtClean="0">
                <a:solidFill>
                  <a:srgbClr val="FFFF00"/>
                </a:solidFill>
              </a:rPr>
              <a:t>еспублики Ингушетия</a:t>
            </a:r>
            <a:endParaRPr lang="ru-RU" b="1" dirty="0">
              <a:solidFill>
                <a:srgbClr val="FFFF00"/>
              </a:solidFill>
            </a:endParaRPr>
          </a:p>
          <a:p>
            <a:r>
              <a:rPr lang="ru-RU" b="1" dirty="0">
                <a:solidFill>
                  <a:srgbClr val="FFFF00"/>
                </a:solidFill>
              </a:rPr>
              <a:t>        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>
                <a:solidFill>
                  <a:srgbClr val="FFFF00"/>
                </a:solidFill>
              </a:rPr>
              <a:t>ФГКДОУ  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                        2018г.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6358" y="1175569"/>
            <a:ext cx="2547441" cy="30243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9193" y="1175569"/>
            <a:ext cx="2557016" cy="300531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40487" y="4356695"/>
            <a:ext cx="2547441" cy="300531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80134" y="4356695"/>
            <a:ext cx="2547442" cy="29523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45436" y="1170608"/>
            <a:ext cx="2592289" cy="30064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68963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36318" y="180231"/>
            <a:ext cx="52197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День семьи, любви и верности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в ФГКДОУ 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2018г.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950" y="1548383"/>
            <a:ext cx="3024336" cy="23042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43586" y="1548383"/>
            <a:ext cx="3168352" cy="23042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7238" y="1548383"/>
            <a:ext cx="3096344" cy="23042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6038" y="4500711"/>
            <a:ext cx="3672408" cy="23042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4510" y="4500711"/>
            <a:ext cx="3672408" cy="23042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65113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2182" y="252239"/>
            <a:ext cx="63718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       День воинской части 3718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Выступление детей  детского сада 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    в воинской части 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          27.07.2018г.                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1280" y="1608559"/>
            <a:ext cx="3672408" cy="22322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21822" y="4500711"/>
            <a:ext cx="3763168" cy="2304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21822" y="1620391"/>
            <a:ext cx="3763168" cy="22322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1280" y="4500711"/>
            <a:ext cx="3672408" cy="2304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26258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04270" y="180231"/>
            <a:ext cx="52197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1 сентября «День знаний»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в ФГКДОУ 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2018г.    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2302" y="1476375"/>
            <a:ext cx="3024336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12716" y="4428703"/>
            <a:ext cx="3024336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3651" y="1449114"/>
            <a:ext cx="3044750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0539" y="1449114"/>
            <a:ext cx="3346500" cy="22595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652" y="4428703"/>
            <a:ext cx="3058749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1367" y="4428703"/>
            <a:ext cx="3346501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20520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2222" y="324247"/>
            <a:ext cx="60117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          Осенний утренник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  в младшей группе  «</a:t>
            </a:r>
            <a:r>
              <a:rPr lang="ru-RU" b="1" dirty="0" err="1" smtClean="0">
                <a:solidFill>
                  <a:srgbClr val="FFFF00"/>
                </a:solidFill>
              </a:rPr>
              <a:t>Смешарики</a:t>
            </a:r>
            <a:r>
              <a:rPr lang="ru-RU" b="1" dirty="0" smtClean="0">
                <a:solidFill>
                  <a:srgbClr val="FFFF00"/>
                </a:solidFill>
              </a:rPr>
              <a:t>»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ФГКДОУ 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         2018г. 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958" y="1692397"/>
            <a:ext cx="4176464" cy="2582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0534" y="1692397"/>
            <a:ext cx="4464496" cy="25922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2262" y="4572719"/>
            <a:ext cx="3816424" cy="2754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13798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2302" y="180231"/>
            <a:ext cx="52197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Осенний </a:t>
            </a:r>
            <a:r>
              <a:rPr lang="ru-RU" b="1" dirty="0">
                <a:solidFill>
                  <a:srgbClr val="FFFF00"/>
                </a:solidFill>
              </a:rPr>
              <a:t>утренник 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в средней </a:t>
            </a:r>
            <a:r>
              <a:rPr lang="ru-RU" b="1" dirty="0">
                <a:solidFill>
                  <a:srgbClr val="FFFF00"/>
                </a:solidFill>
              </a:rPr>
              <a:t>группе  </a:t>
            </a:r>
            <a:r>
              <a:rPr lang="ru-RU" b="1" dirty="0" smtClean="0">
                <a:solidFill>
                  <a:srgbClr val="FFFF00"/>
                </a:solidFill>
              </a:rPr>
              <a:t>«Ромашки»</a:t>
            </a:r>
            <a:endParaRPr lang="ru-RU" b="1" dirty="0">
              <a:solidFill>
                <a:srgbClr val="FFFF00"/>
              </a:solidFill>
            </a:endParaRPr>
          </a:p>
          <a:p>
            <a:r>
              <a:rPr lang="ru-RU" b="1" dirty="0">
                <a:solidFill>
                  <a:srgbClr val="FFFF00"/>
                </a:solidFill>
              </a:rPr>
              <a:t>       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>
                <a:solidFill>
                  <a:srgbClr val="FFFF00"/>
                </a:solidFill>
              </a:rPr>
              <a:t>ФГКДОУ 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                     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2018г.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7494" y="1548382"/>
            <a:ext cx="4088904" cy="2520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15658" y="1550267"/>
            <a:ext cx="3997324" cy="2518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952" y="4356695"/>
            <a:ext cx="4064446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0534" y="4356695"/>
            <a:ext cx="4032448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57095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64310" y="180231"/>
            <a:ext cx="52197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Осенний </a:t>
            </a:r>
            <a:r>
              <a:rPr lang="ru-RU" b="1" dirty="0">
                <a:solidFill>
                  <a:srgbClr val="FFFF00"/>
                </a:solidFill>
              </a:rPr>
              <a:t>утренник </a:t>
            </a:r>
          </a:p>
          <a:p>
            <a:r>
              <a:rPr lang="ru-RU" b="1" dirty="0">
                <a:solidFill>
                  <a:srgbClr val="FFFF00"/>
                </a:solidFill>
              </a:rPr>
              <a:t> в </a:t>
            </a:r>
            <a:r>
              <a:rPr lang="ru-RU" b="1" dirty="0" smtClean="0">
                <a:solidFill>
                  <a:srgbClr val="FFFF00"/>
                </a:solidFill>
              </a:rPr>
              <a:t>старшей </a:t>
            </a:r>
            <a:r>
              <a:rPr lang="ru-RU" b="1" dirty="0">
                <a:solidFill>
                  <a:srgbClr val="FFFF00"/>
                </a:solidFill>
              </a:rPr>
              <a:t>группе  </a:t>
            </a:r>
            <a:r>
              <a:rPr lang="ru-RU" b="1" dirty="0" smtClean="0">
                <a:solidFill>
                  <a:srgbClr val="FFFF00"/>
                </a:solidFill>
              </a:rPr>
              <a:t>«Пчелки»</a:t>
            </a:r>
            <a:endParaRPr lang="ru-RU" b="1" dirty="0">
              <a:solidFill>
                <a:srgbClr val="FFFF00"/>
              </a:solidFill>
            </a:endParaRPr>
          </a:p>
          <a:p>
            <a:r>
              <a:rPr lang="ru-RU" b="1" dirty="0">
                <a:solidFill>
                  <a:srgbClr val="FFFF00"/>
                </a:solidFill>
              </a:rPr>
              <a:t>         ФГКДОУ 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                      2018г.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8326" y="1537692"/>
            <a:ext cx="3168634" cy="22322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934" y="1548383"/>
            <a:ext cx="3240360" cy="22322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4992" y="1548383"/>
            <a:ext cx="3024054" cy="22322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40374" y="4140672"/>
            <a:ext cx="2376264" cy="30243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934" y="4500712"/>
            <a:ext cx="3240360" cy="2088232"/>
          </a:xfrm>
          <a:prstGeom prst="rect">
            <a:avLst/>
          </a:prstGeom>
        </p:spPr>
      </p:pic>
      <p:pic>
        <p:nvPicPr>
          <p:cNvPr id="1026" name="Picture 2" descr="I:\Садик Солнышко фото\IMG-20181109-WA001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992" y="4500713"/>
            <a:ext cx="3024054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0332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2222" y="252239"/>
            <a:ext cx="52197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        Осенний </a:t>
            </a:r>
            <a:r>
              <a:rPr lang="ru-RU" b="1" dirty="0">
                <a:solidFill>
                  <a:srgbClr val="FFFF00"/>
                </a:solidFill>
              </a:rPr>
              <a:t>утренник 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в подготовительной </a:t>
            </a:r>
            <a:r>
              <a:rPr lang="ru-RU" b="1" dirty="0">
                <a:solidFill>
                  <a:srgbClr val="FFFF00"/>
                </a:solidFill>
              </a:rPr>
              <a:t>группе  </a:t>
            </a:r>
            <a:r>
              <a:rPr lang="ru-RU" b="1" dirty="0" smtClean="0">
                <a:solidFill>
                  <a:srgbClr val="FFFF00"/>
                </a:solidFill>
              </a:rPr>
              <a:t>«Ласточки»</a:t>
            </a:r>
            <a:endParaRPr lang="ru-RU" b="1" dirty="0">
              <a:solidFill>
                <a:srgbClr val="FFFF00"/>
              </a:solidFill>
            </a:endParaRPr>
          </a:p>
          <a:p>
            <a:r>
              <a:rPr lang="ru-RU" b="1" dirty="0">
                <a:solidFill>
                  <a:srgbClr val="FFFF00"/>
                </a:solidFill>
              </a:rPr>
              <a:t>         </a:t>
            </a:r>
            <a:r>
              <a:rPr lang="ru-RU" b="1" dirty="0" smtClean="0">
                <a:solidFill>
                  <a:srgbClr val="FFFF00"/>
                </a:solidFill>
              </a:rPr>
              <a:t>         ФГКДОУ </a:t>
            </a:r>
            <a:r>
              <a:rPr lang="ru-RU" b="1" dirty="0">
                <a:solidFill>
                  <a:srgbClr val="FFFF00"/>
                </a:solidFill>
              </a:rPr>
              <a:t>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                     </a:t>
            </a:r>
            <a:r>
              <a:rPr lang="ru-RU" b="1" dirty="0" smtClean="0">
                <a:solidFill>
                  <a:srgbClr val="FFFF00"/>
                </a:solidFill>
              </a:rPr>
              <a:t>          </a:t>
            </a:r>
            <a:r>
              <a:rPr lang="ru-RU" b="1" dirty="0">
                <a:solidFill>
                  <a:srgbClr val="FFFF00"/>
                </a:solidFill>
              </a:rPr>
              <a:t>2018г. </a:t>
            </a:r>
            <a:endParaRPr lang="ru-RU" dirty="0"/>
          </a:p>
        </p:txBody>
      </p:sp>
      <p:pic>
        <p:nvPicPr>
          <p:cNvPr id="2050" name="Picture 2" descr="I:\Садик Солнышко фото\IMG-20181109-WA00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0334" y="1387636"/>
            <a:ext cx="3024336" cy="2112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I:\Садик Солнышко фото\IMG-20181109-WA006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958" y="1387637"/>
            <a:ext cx="2880320" cy="2112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:\Садик Солнышко фото\IMG-20181109-WA00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710" y="1452568"/>
            <a:ext cx="2952328" cy="2112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I:\Садик Солнышко фото\IMG-20181109-WA005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5677" y="4140671"/>
            <a:ext cx="3024336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:\Садик Солнышко фото\IMG-20181109-WA005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958" y="4140671"/>
            <a:ext cx="2844316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80334" y="4140671"/>
            <a:ext cx="3024336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765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4230" y="252239"/>
            <a:ext cx="52197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Праздник «Дары осени»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в ФГКДОУ 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     2018г.</a:t>
            </a:r>
            <a:endParaRPr lang="ru-RU" dirty="0"/>
          </a:p>
        </p:txBody>
      </p:sp>
      <p:pic>
        <p:nvPicPr>
          <p:cNvPr id="3074" name="Picture 2" descr="I:\Садик Солнышко фото\IMG-20181025-WA00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7661" y="1202511"/>
            <a:ext cx="2952328" cy="21460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5" name="Picture 3" descr="I:\Садик Солнышко фото\IMG-20181025-WA00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702" y="4252134"/>
            <a:ext cx="3024336" cy="21460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6" name="Picture 4" descr="I:\Садик Солнышко фото\IMG-20181025-WA00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702" y="1202511"/>
            <a:ext cx="3024336" cy="21460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7" name="Picture 5" descr="I:\Садик Солнышко фото\IMG-20181025-WA003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1153" y="4247905"/>
            <a:ext cx="2952328" cy="21545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8" name="Picture 6" descr="I:\Садик Солнышко фото\IMG-20181025-WA006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6335" y="1163538"/>
            <a:ext cx="3024336" cy="21730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9" name="Picture 7" descr="I:\Садик Солнышко фото\IMG-20181025-WA008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6318" y="4243676"/>
            <a:ext cx="3039176" cy="21545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165013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60254" y="108223"/>
            <a:ext cx="52197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  Большая велогонка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в ФГКДОУ 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    2018г.</a:t>
            </a:r>
            <a:endParaRPr lang="ru-RU" dirty="0"/>
          </a:p>
        </p:txBody>
      </p:sp>
      <p:pic>
        <p:nvPicPr>
          <p:cNvPr id="4098" name="Picture 2" descr="I:\Садик Солнышко фото\IMG-20181214-WA00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15133" y="1163479"/>
            <a:ext cx="2029804" cy="23555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:\Садик Солнышко фото\IMG-20181019-WA01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990" y="1188343"/>
            <a:ext cx="1872208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I:\Садик Солнышко фото\IMG-20181019-WA01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8950" y="1166895"/>
            <a:ext cx="1996040" cy="23555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:\Садик Солнышко фото\IMG-20181019-WA015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798" y="1198684"/>
            <a:ext cx="1944216" cy="23659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I:\Садик Солнышко фото\IMG-20181019-WA017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9902" y="4286900"/>
            <a:ext cx="2736304" cy="2150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:\Садик Солнышко фото\IMG-20181019-WA014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710" y="4291172"/>
            <a:ext cx="2880320" cy="21506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I:\Садик Солнышко фото\20181019_11293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1661" y="4286900"/>
            <a:ext cx="2736304" cy="21506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3921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6238" y="252239"/>
            <a:ext cx="55077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Праздник, посвященный Дню матери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ФГКДОУ «Солнышко»</a:t>
            </a:r>
            <a:endParaRPr lang="ru-RU" b="1" dirty="0">
              <a:solidFill>
                <a:srgbClr val="FFFF00"/>
              </a:solidFill>
            </a:endParaRPr>
          </a:p>
          <a:p>
            <a:r>
              <a:rPr lang="ru-RU" b="1" dirty="0">
                <a:solidFill>
                  <a:srgbClr val="FFFF00"/>
                </a:solidFill>
              </a:rPr>
              <a:t>                         </a:t>
            </a:r>
            <a:r>
              <a:rPr lang="ru-RU" b="1" dirty="0" smtClean="0">
                <a:solidFill>
                  <a:srgbClr val="FFFF00"/>
                </a:solidFill>
              </a:rPr>
              <a:t>     2018г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95959" y="1475408"/>
            <a:ext cx="2664293" cy="26642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4009" y="4477480"/>
            <a:ext cx="2664296" cy="26642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569" y="4441475"/>
            <a:ext cx="2534717" cy="27363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4029" y="4441475"/>
            <a:ext cx="2519882" cy="27363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52742" y="1479219"/>
            <a:ext cx="2664296" cy="26794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2301" y="1494377"/>
            <a:ext cx="3527711" cy="26642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59127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8206" y="252239"/>
            <a:ext cx="5795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Смотр-конкурс «Лучший музыкальный уголок»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 ФГКДОУ 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              2018г.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7494" y="1190600"/>
            <a:ext cx="2907483" cy="288032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8566" y="1276523"/>
            <a:ext cx="3051497" cy="288032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92950" y="4428703"/>
            <a:ext cx="3027114" cy="295232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0489" y="4428703"/>
            <a:ext cx="2907482" cy="295232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89911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6138" y="180231"/>
            <a:ext cx="6156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                   Смотр-конкурс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«</a:t>
            </a:r>
            <a:r>
              <a:rPr lang="ru-RU" b="1" dirty="0">
                <a:solidFill>
                  <a:srgbClr val="FFFF00"/>
                </a:solidFill>
              </a:rPr>
              <a:t>Лучший </a:t>
            </a:r>
            <a:r>
              <a:rPr lang="ru-RU" b="1" dirty="0" smtClean="0">
                <a:solidFill>
                  <a:srgbClr val="FFFF00"/>
                </a:solidFill>
              </a:rPr>
              <a:t>нравственно-патриотический уголок»</a:t>
            </a:r>
            <a:endParaRPr lang="ru-RU" b="1" dirty="0">
              <a:solidFill>
                <a:srgbClr val="FFFF00"/>
              </a:solidFill>
            </a:endParaRPr>
          </a:p>
          <a:p>
            <a:r>
              <a:rPr lang="ru-RU" b="1" dirty="0">
                <a:solidFill>
                  <a:srgbClr val="FFFF00"/>
                </a:solidFill>
              </a:rPr>
              <a:t>                       ФГКДОУ 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                                   </a:t>
            </a:r>
            <a:r>
              <a:rPr lang="ru-RU" b="1" dirty="0" smtClean="0">
                <a:solidFill>
                  <a:srgbClr val="FFFF00"/>
                </a:solidFill>
              </a:rPr>
              <a:t>2019г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pic>
        <p:nvPicPr>
          <p:cNvPr id="4098" name="Picture 2" descr="C:\Users\Тома\Desktop\IMG-20190125-WA00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4390" y="1620391"/>
            <a:ext cx="2232248" cy="244827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Тома\Desktop\IMG-20190125-WA00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950" y="1620391"/>
            <a:ext cx="3384376" cy="22322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Тома\Desktop\IMG-20190125-WA00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5705" y="1620391"/>
            <a:ext cx="3168352" cy="22322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Тома\Desktop\20190125_11422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9248" y="4428703"/>
            <a:ext cx="2232248" cy="266429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Тома\Desktop\20190125_11595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950" y="4428703"/>
            <a:ext cx="3384376" cy="230425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Тома\Desktop\IMG-20190125-WA001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694" y="4428703"/>
            <a:ext cx="3168352" cy="230425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9877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80134" y="324247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                           Смотр-конкурс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      «Лучшее оформление группы к Новому году» 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             ФГКДОУ </a:t>
            </a:r>
            <a:r>
              <a:rPr lang="ru-RU" b="1" dirty="0">
                <a:solidFill>
                  <a:srgbClr val="FFFF00"/>
                </a:solidFill>
              </a:rPr>
              <a:t>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                                  </a:t>
            </a:r>
            <a:r>
              <a:rPr lang="ru-RU" b="1" dirty="0" smtClean="0">
                <a:solidFill>
                  <a:srgbClr val="FFFF00"/>
                </a:solidFill>
              </a:rPr>
              <a:t>             </a:t>
            </a:r>
            <a:r>
              <a:rPr lang="ru-RU" b="1" dirty="0">
                <a:solidFill>
                  <a:srgbClr val="FFFF00"/>
                </a:solidFill>
              </a:rPr>
              <a:t>2018г.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652" y="1524576"/>
            <a:ext cx="3024618" cy="24000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236" y="1528763"/>
            <a:ext cx="3060481" cy="2395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702" y="1524576"/>
            <a:ext cx="3168634" cy="24000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236" y="4356695"/>
            <a:ext cx="3060481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62217" y="4356694"/>
            <a:ext cx="3168634" cy="23762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652" y="4356693"/>
            <a:ext cx="3024618" cy="23762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65008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8246" y="108223"/>
            <a:ext cx="52197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Новый год, в ФГКДОУ 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      2018г.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694" y="1044327"/>
            <a:ext cx="3168352" cy="22444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942" y="1044327"/>
            <a:ext cx="3168352" cy="2232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6318" y="1044327"/>
            <a:ext cx="3168352" cy="22444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6318" y="4428703"/>
            <a:ext cx="3168352" cy="2232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694" y="4428703"/>
            <a:ext cx="3168352" cy="2232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652" y="4428703"/>
            <a:ext cx="3240642" cy="2232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31962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88246" y="180231"/>
            <a:ext cx="52197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Новогодний утренник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в младшей группе «</a:t>
            </a:r>
            <a:r>
              <a:rPr lang="ru-RU" b="1" dirty="0" err="1" smtClean="0">
                <a:solidFill>
                  <a:srgbClr val="FFFF00"/>
                </a:solidFill>
              </a:rPr>
              <a:t>Смешарики</a:t>
            </a:r>
            <a:r>
              <a:rPr lang="ru-RU" b="1" dirty="0" smtClean="0">
                <a:solidFill>
                  <a:srgbClr val="FFFF00"/>
                </a:solidFill>
              </a:rPr>
              <a:t>»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       ФГКДОУ «солнышко»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                    2018г.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44826" y="1548383"/>
            <a:ext cx="2952328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934" y="1548384"/>
            <a:ext cx="3096344" cy="20882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58012" y="1548383"/>
            <a:ext cx="3129111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00000">
            <a:off x="391244" y="4347239"/>
            <a:ext cx="3096344" cy="228661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">
            <a:off x="3797478" y="4285506"/>
            <a:ext cx="2952328" cy="228661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">
            <a:off x="7036268" y="4414093"/>
            <a:ext cx="3129111" cy="228661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8581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8286" y="180231"/>
            <a:ext cx="52197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Новогодний </a:t>
            </a:r>
            <a:r>
              <a:rPr lang="ru-RU" b="1" dirty="0">
                <a:solidFill>
                  <a:srgbClr val="FFFF00"/>
                </a:solidFill>
              </a:rPr>
              <a:t>утренник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в средней </a:t>
            </a:r>
            <a:r>
              <a:rPr lang="ru-RU" b="1" dirty="0">
                <a:solidFill>
                  <a:srgbClr val="FFFF00"/>
                </a:solidFill>
              </a:rPr>
              <a:t>группе </a:t>
            </a:r>
            <a:r>
              <a:rPr lang="ru-RU" b="1" dirty="0" smtClean="0">
                <a:solidFill>
                  <a:srgbClr val="FFFF00"/>
                </a:solidFill>
              </a:rPr>
              <a:t>«Ромашки»</a:t>
            </a:r>
            <a:endParaRPr lang="ru-RU" b="1" dirty="0">
              <a:solidFill>
                <a:srgbClr val="FFFF00"/>
              </a:solidFill>
            </a:endParaRPr>
          </a:p>
          <a:p>
            <a:r>
              <a:rPr lang="ru-RU" b="1" dirty="0">
                <a:solidFill>
                  <a:srgbClr val="FFFF00"/>
                </a:solidFill>
              </a:rPr>
              <a:t>            ФГКДОУ 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                        2018г.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950" y="1380560"/>
            <a:ext cx="3312368" cy="218404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80334" y="4045370"/>
            <a:ext cx="3096344" cy="22322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694" y="1380560"/>
            <a:ext cx="3096344" cy="218404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950" y="4045370"/>
            <a:ext cx="3312368" cy="22322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80334" y="1380560"/>
            <a:ext cx="3024336" cy="21557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694" y="4068662"/>
            <a:ext cx="3096344" cy="220895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xmlns="" val="135732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2222" y="180231"/>
            <a:ext cx="52197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       Новогодний </a:t>
            </a:r>
            <a:r>
              <a:rPr lang="ru-RU" b="1" dirty="0">
                <a:solidFill>
                  <a:srgbClr val="FFFF00"/>
                </a:solidFill>
              </a:rPr>
              <a:t>утренник </a:t>
            </a:r>
          </a:p>
          <a:p>
            <a:r>
              <a:rPr lang="ru-RU" b="1" dirty="0">
                <a:solidFill>
                  <a:srgbClr val="FFFF00"/>
                </a:solidFill>
              </a:rPr>
              <a:t>  </a:t>
            </a:r>
            <a:r>
              <a:rPr lang="ru-RU" b="1" dirty="0" smtClean="0">
                <a:solidFill>
                  <a:srgbClr val="FFFF00"/>
                </a:solidFill>
              </a:rPr>
              <a:t>            в старшей </a:t>
            </a:r>
            <a:r>
              <a:rPr lang="ru-RU" b="1" dirty="0">
                <a:solidFill>
                  <a:srgbClr val="FFFF00"/>
                </a:solidFill>
              </a:rPr>
              <a:t>группе </a:t>
            </a:r>
            <a:r>
              <a:rPr lang="ru-RU" b="1" dirty="0" smtClean="0">
                <a:solidFill>
                  <a:srgbClr val="FFFF00"/>
                </a:solidFill>
              </a:rPr>
              <a:t>«Пчелки»</a:t>
            </a:r>
            <a:endParaRPr lang="ru-RU" b="1" dirty="0">
              <a:solidFill>
                <a:srgbClr val="FFFF00"/>
              </a:solidFill>
            </a:endParaRPr>
          </a:p>
          <a:p>
            <a:r>
              <a:rPr lang="ru-RU" b="1" dirty="0">
                <a:solidFill>
                  <a:srgbClr val="FFFF00"/>
                </a:solidFill>
              </a:rPr>
              <a:t>            </a:t>
            </a:r>
            <a:r>
              <a:rPr lang="ru-RU" b="1" dirty="0" smtClean="0">
                <a:solidFill>
                  <a:srgbClr val="FFFF00"/>
                </a:solidFill>
              </a:rPr>
              <a:t>       ФГКДОУ «Солнышко</a:t>
            </a:r>
            <a:r>
              <a:rPr lang="ru-RU" b="1" dirty="0">
                <a:solidFill>
                  <a:srgbClr val="FFFF00"/>
                </a:solidFill>
              </a:rPr>
              <a:t>»</a:t>
            </a:r>
          </a:p>
          <a:p>
            <a:r>
              <a:rPr lang="ru-RU" b="1" dirty="0">
                <a:solidFill>
                  <a:srgbClr val="FFFF00"/>
                </a:solidFill>
              </a:rPr>
              <a:t>                         </a:t>
            </a:r>
            <a:r>
              <a:rPr lang="ru-RU" b="1" dirty="0" smtClean="0">
                <a:solidFill>
                  <a:srgbClr val="FFFF00"/>
                </a:solidFill>
              </a:rPr>
              <a:t>         2018г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pic>
        <p:nvPicPr>
          <p:cNvPr id="1026" name="Picture 2" descr="I:\Садик Солнышко фото\20181228_1047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6318" y="1620391"/>
            <a:ext cx="3240360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7" name="Picture 3" descr="I:\Садик Солнышко фото\20181228_1032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652" y="1620391"/>
            <a:ext cx="3096626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 descr="I:\Садик Солнышко фото\20181228_1028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726" y="1620392"/>
            <a:ext cx="2952328" cy="20882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9" name="Picture 5" descr="I:\Садик Солнышко фото\20181228_10213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6318" y="4428703"/>
            <a:ext cx="3240360" cy="22322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0" name="Picture 6" descr="I:\Садик Солнышко фото\20181228_10173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652" y="4500711"/>
            <a:ext cx="3096626" cy="21602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1" name="Picture 7" descr="I:\Садик Солнышко фото\20181228_10080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726" y="4428702"/>
            <a:ext cx="2952328" cy="2232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19725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2222" y="180231"/>
            <a:ext cx="52197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    Новогодний </a:t>
            </a:r>
            <a:r>
              <a:rPr lang="ru-RU" b="1" dirty="0">
                <a:solidFill>
                  <a:srgbClr val="FFFF00"/>
                </a:solidFill>
              </a:rPr>
              <a:t>утренник 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в подготовительной </a:t>
            </a:r>
            <a:r>
              <a:rPr lang="ru-RU" b="1" dirty="0">
                <a:solidFill>
                  <a:srgbClr val="FFFF00"/>
                </a:solidFill>
              </a:rPr>
              <a:t>группе </a:t>
            </a:r>
            <a:r>
              <a:rPr lang="ru-RU" b="1" dirty="0" smtClean="0">
                <a:solidFill>
                  <a:srgbClr val="FFFF00"/>
                </a:solidFill>
              </a:rPr>
              <a:t>«Ласточки»</a:t>
            </a:r>
            <a:endParaRPr lang="ru-RU" b="1" dirty="0">
              <a:solidFill>
                <a:srgbClr val="FFFF00"/>
              </a:solidFill>
            </a:endParaRPr>
          </a:p>
          <a:p>
            <a:r>
              <a:rPr lang="ru-RU" b="1" dirty="0">
                <a:solidFill>
                  <a:srgbClr val="FFFF00"/>
                </a:solidFill>
              </a:rPr>
              <a:t>                 </a:t>
            </a:r>
            <a:r>
              <a:rPr lang="ru-RU" b="1" dirty="0" smtClean="0">
                <a:solidFill>
                  <a:srgbClr val="FFFF00"/>
                </a:solidFill>
              </a:rPr>
              <a:t>ФГКДОУ </a:t>
            </a:r>
            <a:r>
              <a:rPr lang="ru-RU" b="1" dirty="0">
                <a:solidFill>
                  <a:srgbClr val="FFFF00"/>
                </a:solidFill>
              </a:rPr>
              <a:t>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                             </a:t>
            </a:r>
            <a:r>
              <a:rPr lang="ru-RU" b="1" dirty="0" smtClean="0">
                <a:solidFill>
                  <a:srgbClr val="FFFF00"/>
                </a:solidFill>
              </a:rPr>
              <a:t>2018г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pic>
        <p:nvPicPr>
          <p:cNvPr id="1026" name="Picture 2" descr="I:\Садик Солнышко фото\20181228_1202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0334" y="1509894"/>
            <a:ext cx="2952328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I:\Садик Солнышко фото\20181228_115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966" y="1548384"/>
            <a:ext cx="2952328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I:\Садик Солнышко фото\20181228_1140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966" y="4284687"/>
            <a:ext cx="2952328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9" name="Picture 5" descr="I:\Садик Солнышко фото\20181228_1121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702" y="1509894"/>
            <a:ext cx="3024336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 descr="I:\Садик Солнышко фото\20181228_11164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0334" y="4284688"/>
            <a:ext cx="2952328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1" name="Picture 7" descr="I:\Садик Солнышко фото\20181228_11231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702" y="4284688"/>
            <a:ext cx="2952328" cy="21602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6488138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60254" y="468263"/>
            <a:ext cx="52013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       Смотр-конкурс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«</a:t>
            </a:r>
            <a:r>
              <a:rPr lang="ru-RU" b="1" dirty="0">
                <a:solidFill>
                  <a:srgbClr val="FFFF00"/>
                </a:solidFill>
              </a:rPr>
              <a:t>Лучший </a:t>
            </a:r>
            <a:r>
              <a:rPr lang="ru-RU" b="1" dirty="0" smtClean="0">
                <a:solidFill>
                  <a:srgbClr val="FFFF00"/>
                </a:solidFill>
              </a:rPr>
              <a:t>уголок по ПДД»</a:t>
            </a:r>
            <a:endParaRPr lang="ru-RU" b="1" dirty="0">
              <a:solidFill>
                <a:srgbClr val="FFFF00"/>
              </a:solidFill>
            </a:endParaRPr>
          </a:p>
          <a:p>
            <a:r>
              <a:rPr lang="ru-RU" b="1" dirty="0">
                <a:solidFill>
                  <a:srgbClr val="FFFF00"/>
                </a:solidFill>
              </a:rPr>
              <a:t>              </a:t>
            </a:r>
            <a:r>
              <a:rPr lang="ru-RU" b="1" dirty="0" smtClean="0">
                <a:solidFill>
                  <a:srgbClr val="FFFF00"/>
                </a:solidFill>
              </a:rPr>
              <a:t>ФГКДОУ </a:t>
            </a:r>
            <a:r>
              <a:rPr lang="ru-RU" b="1" dirty="0">
                <a:solidFill>
                  <a:srgbClr val="FFFF00"/>
                </a:solidFill>
              </a:rPr>
              <a:t>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                    </a:t>
            </a:r>
            <a:r>
              <a:rPr lang="ru-RU" b="1" dirty="0" smtClean="0">
                <a:solidFill>
                  <a:srgbClr val="FFFF00"/>
                </a:solidFill>
              </a:rPr>
              <a:t>    2019 г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982" y="1668592"/>
            <a:ext cx="4176464" cy="26160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526" y="1668592"/>
            <a:ext cx="4248473" cy="26160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981" y="4572719"/>
            <a:ext cx="4176465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526" y="4572719"/>
            <a:ext cx="4248474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23931264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60254" y="252239"/>
            <a:ext cx="52197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Мероприятие, посвященное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Дню Защитника Отечества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       ФГКДОУ </a:t>
            </a:r>
            <a:r>
              <a:rPr lang="ru-RU" b="1" dirty="0">
                <a:solidFill>
                  <a:srgbClr val="FFFF00"/>
                </a:solidFill>
              </a:rPr>
              <a:t>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                     </a:t>
            </a:r>
            <a:r>
              <a:rPr lang="ru-RU" b="1" dirty="0" smtClean="0">
                <a:solidFill>
                  <a:srgbClr val="FFFF00"/>
                </a:solidFill>
              </a:rPr>
              <a:t>22.02.2019г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6318" y="1620391"/>
            <a:ext cx="3096344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942" y="1620391"/>
            <a:ext cx="3240360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7361" y="1622846"/>
            <a:ext cx="3281685" cy="22297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6318" y="4500711"/>
            <a:ext cx="3096344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942" y="4500711"/>
            <a:ext cx="3240360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7361" y="4500711"/>
            <a:ext cx="3281686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0818463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60254" y="108223"/>
            <a:ext cx="52197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  Большая велогонка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в ФГКДОУ «Солнышко»</a:t>
            </a: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                        2019г.</a:t>
            </a:r>
            <a:endParaRPr lang="ru-RU" dirty="0"/>
          </a:p>
        </p:txBody>
      </p:sp>
      <p:pic>
        <p:nvPicPr>
          <p:cNvPr id="10" name="Рисунок 9" descr="IMG-20190912-WA01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422442">
            <a:off x="691294" y="1203072"/>
            <a:ext cx="2143140" cy="2752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IMG-20190916-WA0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27894">
            <a:off x="7834337" y="1231433"/>
            <a:ext cx="2125281" cy="28337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IMG-20190916-WA001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8365" y="1260351"/>
            <a:ext cx="2448273" cy="2851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IMG-20190916-WA001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5784" y="4209259"/>
            <a:ext cx="2335408" cy="3113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 descr="IMG-20190916-WA001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9188" y="4209259"/>
            <a:ext cx="2428893" cy="31432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93921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00214" y="180231"/>
            <a:ext cx="51293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Мероприятие, посвященное </a:t>
            </a:r>
            <a:endParaRPr lang="ru-RU" b="1" dirty="0" smtClean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Дню дошкольного работника</a:t>
            </a:r>
            <a:endParaRPr lang="ru-RU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2019г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pic>
        <p:nvPicPr>
          <p:cNvPr id="8" name="Рисунок 7" descr="IMG-20190926-WA00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998" y="1404366"/>
            <a:ext cx="4286280" cy="259228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 descr="IMG-20190926-WA005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22" y="1404367"/>
            <a:ext cx="3960440" cy="25922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Рисунок 11" descr="IMG-20190926-WA006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7288" y="4209259"/>
            <a:ext cx="5929354" cy="31432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61150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00214" y="180231"/>
            <a:ext cx="51293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Мероприятие, посвященное </a:t>
            </a:r>
            <a:endParaRPr lang="ru-RU" b="1" dirty="0" smtClean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Дню защиты детей</a:t>
            </a:r>
            <a:endParaRPr lang="ru-RU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2019г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pic>
        <p:nvPicPr>
          <p:cNvPr id="6" name="Рисунок 5" descr="IMG-20190530-WA007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272" y="1065987"/>
            <a:ext cx="4500594" cy="30038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IMG-20190530-WA008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6246" y="1137425"/>
            <a:ext cx="4577552" cy="30003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 descr="IMG-20190530-WA008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246" y="4209259"/>
            <a:ext cx="4572032" cy="30003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 descr="IMG-20190530-WA008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272" y="4137821"/>
            <a:ext cx="4500594" cy="30003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61150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00214" y="180231"/>
            <a:ext cx="51293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Мероприятие, посвященное </a:t>
            </a:r>
            <a:endParaRPr lang="ru-RU" b="1" dirty="0" smtClean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Дню знаний</a:t>
            </a:r>
            <a:endParaRPr lang="ru-RU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2019г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pic>
        <p:nvPicPr>
          <p:cNvPr id="8" name="Рисунок 7" descr="IMG-20190902-WA00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407766">
            <a:off x="403215" y="1377006"/>
            <a:ext cx="4464244" cy="28309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Рисунок 9" descr="IMG-20190902-WA004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18652">
            <a:off x="5482431" y="1330363"/>
            <a:ext cx="4474955" cy="28027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Рисунок 13" descr="IMG-20190902-WA007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966" y="4709325"/>
            <a:ext cx="3714776" cy="224700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Рисунок 14" descr="IMG-20190902-WA007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0560" y="4709325"/>
            <a:ext cx="3643338" cy="22860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61150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91128-WA00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353" y="1251627"/>
            <a:ext cx="4572032" cy="2952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 descr="IMG-20191128-WA003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526" y="4356695"/>
            <a:ext cx="4643470" cy="27860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-20191128-WA005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320" y="4356695"/>
            <a:ext cx="4643470" cy="27860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756668" y="328297"/>
            <a:ext cx="52134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Мероприятие, посвященное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Дню матери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2019г.</a:t>
            </a:r>
            <a:endParaRPr lang="ru-RU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200130-WA00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923112"/>
            <a:ext cx="4500594" cy="271464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IMG-20200130-WA00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932" y="923111"/>
            <a:ext cx="4500594" cy="271464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 descr="IMG-20200130-WA001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1932" y="4352135"/>
            <a:ext cx="4500594" cy="285193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Рисунок 10" descr="IMG-20200130-WA000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024" y="4352135"/>
            <a:ext cx="4572032" cy="285752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" name="Прямоугольник 11"/>
          <p:cNvSpPr/>
          <p:nvPr/>
        </p:nvSpPr>
        <p:spPr>
          <a:xfrm>
            <a:off x="2648726" y="0"/>
            <a:ext cx="5180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Мероприятие, посвященное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Дню зимующих птиц 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2019г.</a:t>
            </a:r>
            <a:endParaRPr lang="ru-RU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90902-WA00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4346" y="923112"/>
            <a:ext cx="7143800" cy="300039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Рисунок 2" descr="IMG-20190902-WA005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900" y="4423573"/>
            <a:ext cx="4286280" cy="271813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 descr="IMG-20190902-WA006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3436" y="4423573"/>
            <a:ext cx="4286280" cy="271464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648726" y="0"/>
            <a:ext cx="5180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День знаний в ФГКДОУ «Солнышко»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1 сентября  2019 года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IMG-20190708-WA00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54560">
            <a:off x="514662" y="1577102"/>
            <a:ext cx="4198603" cy="474683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9" name="Рисунок 8" descr="IMG-20190708-WA00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49646">
            <a:off x="5709694" y="1164038"/>
            <a:ext cx="4403099" cy="28610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" name="Рисунок 9" descr="IMG-20190708-WA001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01159">
            <a:off x="5150689" y="4276512"/>
            <a:ext cx="4629208" cy="261048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2577288" y="280169"/>
            <a:ext cx="52197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Мероприятие, посвященное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Дню семьи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2019г.</a:t>
            </a:r>
            <a:endParaRPr lang="ru-RU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6238" y="252239"/>
            <a:ext cx="52197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Групповое занятие педагога-психолога</a:t>
            </a:r>
            <a:endParaRPr lang="ru-RU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 err="1" smtClean="0">
                <a:solidFill>
                  <a:srgbClr val="FFFF00"/>
                </a:solidFill>
              </a:rPr>
              <a:t>Дзангиевой</a:t>
            </a:r>
            <a:r>
              <a:rPr lang="ru-RU" b="1" dirty="0" smtClean="0">
                <a:solidFill>
                  <a:srgbClr val="FFFF00"/>
                </a:solidFill>
              </a:rPr>
              <a:t> З.М.</a:t>
            </a:r>
            <a:endParaRPr lang="ru-RU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  ФГКДОУ «Солнышко»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2019г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pic>
        <p:nvPicPr>
          <p:cNvPr id="8" name="Рисунок 7" descr="IMG-20200225-WA0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86" y="1708930"/>
            <a:ext cx="4429156" cy="50006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IMG-20200225-WA00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684" y="1708929"/>
            <a:ext cx="4506114" cy="50006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33840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6238" y="252239"/>
            <a:ext cx="52197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 err="1" smtClean="0">
                <a:solidFill>
                  <a:srgbClr val="FFFF00"/>
                </a:solidFill>
              </a:rPr>
              <a:t>Подгруповое</a:t>
            </a:r>
            <a:r>
              <a:rPr lang="ru-RU" b="1" dirty="0" smtClean="0">
                <a:solidFill>
                  <a:srgbClr val="FFFF00"/>
                </a:solidFill>
              </a:rPr>
              <a:t> занятие логопеда</a:t>
            </a:r>
            <a:endParaRPr lang="ru-RU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Логопед: </a:t>
            </a:r>
            <a:r>
              <a:rPr lang="ru-RU" b="1" dirty="0" err="1" smtClean="0">
                <a:solidFill>
                  <a:srgbClr val="FFFF00"/>
                </a:solidFill>
              </a:rPr>
              <a:t>Арапханова</a:t>
            </a:r>
            <a:r>
              <a:rPr lang="ru-RU" b="1" dirty="0" smtClean="0">
                <a:solidFill>
                  <a:srgbClr val="FFFF00"/>
                </a:solidFill>
              </a:rPr>
              <a:t> Т.М.</a:t>
            </a:r>
            <a:endParaRPr lang="ru-RU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  ФГКДОУ «Солнышко»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2019г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pic>
        <p:nvPicPr>
          <p:cNvPr id="8" name="Рисунок 7" descr="IMG-20200225-WA00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900" y="1566053"/>
            <a:ext cx="4143404" cy="25717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IMG-20200225-WA00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3370" y="1566053"/>
            <a:ext cx="4214841" cy="25717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IMG-20200225-WA001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974" y="4566449"/>
            <a:ext cx="5643602" cy="27860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33840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0191031_1354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6280343" y="3506600"/>
            <a:ext cx="2928958" cy="4477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20191031_14155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7684" y="923111"/>
            <a:ext cx="4286280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20191031_14084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834" y="923111"/>
            <a:ext cx="4714908" cy="2923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20191031_14293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1115599" y="3384932"/>
            <a:ext cx="2923378" cy="4714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2609850" y="208731"/>
            <a:ext cx="5219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Смотр-конкурс «Математический уголок»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          в ФГКДОУ «Солнышко» 2019г.</a:t>
            </a:r>
            <a:endParaRPr lang="ru-RU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91113-WA00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246" y="1280301"/>
            <a:ext cx="4648990" cy="29289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IMG-20191113-WA002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834" y="1280301"/>
            <a:ext cx="5000660" cy="29289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IMG-20191113-WA004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462" y="4352135"/>
            <a:ext cx="4071966" cy="2714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IMG-20191113-WA005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998" y="4352136"/>
            <a:ext cx="4027873" cy="27146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609850" y="280169"/>
            <a:ext cx="5219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Смотр-конкурс «Экологический уголок»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          в ФГКДОУ «Солнышко» 2019г.</a:t>
            </a:r>
            <a:endParaRPr lang="ru-RU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90507-WA00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48" y="1637491"/>
            <a:ext cx="4429156" cy="521497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Рисунок 2" descr="IMG-20190507-WA00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3370" y="1351739"/>
            <a:ext cx="4572032" cy="271813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Рисунок 5" descr="IMG-20190507-WA00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3370" y="4209259"/>
            <a:ext cx="4572032" cy="292895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2609850" y="351607"/>
            <a:ext cx="52197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Мероприятие, посвященное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Дню победы 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2019г.</a:t>
            </a:r>
            <a:endParaRPr lang="ru-RU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-20191024-WA01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122" y="1351739"/>
            <a:ext cx="4506114" cy="30038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Рисунок 3" descr="IMG-20191024-WA012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024" y="1351739"/>
            <a:ext cx="4714908" cy="30003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 descr="IMG-20191024-WA013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0032" y="4495011"/>
            <a:ext cx="7286676" cy="27895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2609850" y="208732"/>
            <a:ext cx="52197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Осенний утренник 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</a:rPr>
              <a:t>       в младшей группе «</a:t>
            </a:r>
            <a:r>
              <a:rPr lang="ru-RU" b="1" dirty="0" err="1" smtClean="0">
                <a:solidFill>
                  <a:srgbClr val="FFFF00"/>
                </a:solidFill>
              </a:rPr>
              <a:t>Смешарики</a:t>
            </a:r>
            <a:r>
              <a:rPr lang="ru-RU" b="1" dirty="0" smtClean="0">
                <a:solidFill>
                  <a:srgbClr val="FFFF00"/>
                </a:solidFill>
              </a:rPr>
              <a:t>»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</a:rPr>
              <a:t>     ФГКДОУ «Солнышко» 2019г. 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91024-WA006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370" y="1280301"/>
            <a:ext cx="4643470" cy="55331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20191024-WA008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710" y="1280301"/>
            <a:ext cx="4643470" cy="55721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609850" y="208731"/>
            <a:ext cx="52197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Осенний утренник 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</a:rPr>
              <a:t>       в подготовительной группе «Пчелки»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</a:rPr>
              <a:t>     ФГКДОУ «Солнышко» 2019г</a:t>
            </a:r>
            <a:endParaRPr lang="ru-RU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191024_1007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06312" y="1566053"/>
            <a:ext cx="4000528" cy="50720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 descr="20191024_1016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462" y="1208863"/>
            <a:ext cx="4500594" cy="23574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20191024_1021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7354" y="3780631"/>
            <a:ext cx="2428892" cy="32147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20191024_10295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4148" y="3780631"/>
            <a:ext cx="2428892" cy="32147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609850" y="208731"/>
            <a:ext cx="52197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Осенний утренник 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</a:rPr>
              <a:t>       в средней группе «Ласточки»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</a:rPr>
              <a:t>     ФГКДОУ «Солнышко» 2019г</a:t>
            </a:r>
            <a:endParaRPr lang="ru-RU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191024_1048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62908" y="1201293"/>
            <a:ext cx="7072362" cy="27936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 descr="20191024_1052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462" y="4280697"/>
            <a:ext cx="4500594" cy="28650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20191024_10471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0560" y="4280697"/>
            <a:ext cx="4357718" cy="29289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2609850" y="208731"/>
            <a:ext cx="52197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        Осенний утренник 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</a:rPr>
              <a:t>       в старшей группе «Ромашки»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</a:rPr>
              <a:t>     ФГКДОУ «Солнышко» 2019г</a:t>
            </a:r>
            <a:endParaRPr lang="ru-RU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0191030_0947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5586" y="1851805"/>
            <a:ext cx="4714908" cy="50006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 descr="20191030_0939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6246" y="1851805"/>
            <a:ext cx="4683652" cy="50006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2609850" y="208732"/>
            <a:ext cx="5219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Открытое занятие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Воспитатель: </a:t>
            </a:r>
            <a:r>
              <a:rPr lang="ru-RU" b="1" dirty="0" err="1" smtClean="0">
                <a:solidFill>
                  <a:srgbClr val="FFFF00"/>
                </a:solidFill>
              </a:rPr>
              <a:t>Добриева</a:t>
            </a:r>
            <a:r>
              <a:rPr lang="ru-RU" b="1" dirty="0" smtClean="0">
                <a:solidFill>
                  <a:srgbClr val="FFFF00"/>
                </a:solidFill>
              </a:rPr>
              <a:t> З.М.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ФГКДОУ «Солнышко»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2019г.</a:t>
            </a:r>
            <a:endParaRPr lang="ru-RU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-20191210-WA00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908" y="1280301"/>
            <a:ext cx="6929486" cy="31042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IMG-20191210-WA003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214" y="4495011"/>
            <a:ext cx="4143404" cy="27860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20191210-WA005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6312" y="4495011"/>
            <a:ext cx="3929090" cy="27860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609850" y="208732"/>
            <a:ext cx="5219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Открытое занятие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Воспитатель: </a:t>
            </a:r>
            <a:r>
              <a:rPr lang="ru-RU" b="1" dirty="0" err="1" smtClean="0">
                <a:solidFill>
                  <a:srgbClr val="FFFF00"/>
                </a:solidFill>
              </a:rPr>
              <a:t>Долакова</a:t>
            </a:r>
            <a:r>
              <a:rPr lang="ru-RU" b="1" dirty="0" smtClean="0">
                <a:solidFill>
                  <a:srgbClr val="FFFF00"/>
                </a:solidFill>
              </a:rPr>
              <a:t> Е.М.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ФГКДОУ «Солнышко»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2019г.</a:t>
            </a:r>
            <a:endParaRPr lang="ru-RU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91214-WA00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122" y="1994681"/>
            <a:ext cx="4500594" cy="42148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 descr="IMG-20191214-WA004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586" y="1351740"/>
            <a:ext cx="4720428" cy="27146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IMG-20191214-WA006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966" y="4209259"/>
            <a:ext cx="3357586" cy="28185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2609850" y="208732"/>
            <a:ext cx="5219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Открытое занятие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Воспитатель: </a:t>
            </a:r>
            <a:r>
              <a:rPr lang="ru-RU" b="1" dirty="0" err="1" smtClean="0">
                <a:solidFill>
                  <a:srgbClr val="FFFF00"/>
                </a:solidFill>
              </a:rPr>
              <a:t>Картоева</a:t>
            </a:r>
            <a:r>
              <a:rPr lang="ru-RU" b="1" dirty="0" smtClean="0">
                <a:solidFill>
                  <a:srgbClr val="FFFF00"/>
                </a:solidFill>
              </a:rPr>
              <a:t> З.А.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ФГКДОУ «Солнышко»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2019г.</a:t>
            </a:r>
            <a:endParaRPr lang="ru-RU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91127-WA00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470" y="1423177"/>
            <a:ext cx="7072362" cy="3104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IMG-20191127-WA00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462" y="4566449"/>
            <a:ext cx="4714908" cy="2752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-20191127-WA005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560" y="4566449"/>
            <a:ext cx="4286280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609850" y="208732"/>
            <a:ext cx="5219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Открытое занятие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Воспитатель: Костоева А.Б.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ФГКДОУ «Солнышко»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2019г.</a:t>
            </a:r>
            <a:endParaRPr lang="ru-RU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90430-WA0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122" y="1780367"/>
            <a:ext cx="4357718" cy="2889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IMG-20190430-WA00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664" y="1755964"/>
            <a:ext cx="4500594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-20190430-WA003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2" y="4684922"/>
            <a:ext cx="4385276" cy="2524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-20190430-WA002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9122" y="4684922"/>
            <a:ext cx="4357718" cy="2524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609850" y="208732"/>
            <a:ext cx="52197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Открытое занятие на тему: «Национальная одежда народов России»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Воспитатель: </a:t>
            </a:r>
            <a:r>
              <a:rPr lang="ru-RU" b="1" dirty="0" err="1" smtClean="0">
                <a:solidFill>
                  <a:srgbClr val="FFFF00"/>
                </a:solidFill>
              </a:rPr>
              <a:t>Добриева</a:t>
            </a:r>
            <a:r>
              <a:rPr lang="ru-RU" b="1" dirty="0" smtClean="0">
                <a:solidFill>
                  <a:srgbClr val="FFFF00"/>
                </a:solidFill>
              </a:rPr>
              <a:t> З.М.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ФГКДОУ «Солнышко»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2019г.</a:t>
            </a:r>
            <a:endParaRPr lang="ru-RU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-20191108-WA0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594" y="1351739"/>
            <a:ext cx="7072362" cy="30718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IMG-20191108-WA00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940" y="4495011"/>
            <a:ext cx="3648858" cy="27146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-20191108-WA000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4478" y="4495011"/>
            <a:ext cx="3429024" cy="27146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IMG-20191108-WA000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834" y="4495011"/>
            <a:ext cx="2648726" cy="27146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2609850" y="208732"/>
            <a:ext cx="5219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Открытое занятие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Воспитатель: </a:t>
            </a:r>
            <a:r>
              <a:rPr lang="ru-RU" b="1" dirty="0" err="1" smtClean="0">
                <a:solidFill>
                  <a:srgbClr val="FFFF00"/>
                </a:solidFill>
              </a:rPr>
              <a:t>Таркоева</a:t>
            </a:r>
            <a:r>
              <a:rPr lang="ru-RU" b="1" dirty="0" smtClean="0">
                <a:solidFill>
                  <a:srgbClr val="FFFF00"/>
                </a:solidFill>
              </a:rPr>
              <a:t> Ф.Х.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ФГКДОУ «Солнышко»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2019г.</a:t>
            </a:r>
            <a:endParaRPr lang="ru-RU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90418-WA00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6444" y="1423177"/>
            <a:ext cx="3000396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-20190418-WA00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8858" y="1208863"/>
            <a:ext cx="3571900" cy="28185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20190418-WA001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272" y="3852069"/>
            <a:ext cx="3357586" cy="33610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-20190418-WA004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1734" y="4209259"/>
            <a:ext cx="3071834" cy="3075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-20190418-WA002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834" y="1280301"/>
            <a:ext cx="3286148" cy="2494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IMG-20190418-WA0069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6444" y="4137821"/>
            <a:ext cx="2928958" cy="2936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2609850" y="208732"/>
            <a:ext cx="52197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День открытых дверей в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ФГКДОУ «Солнышко»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2019г.</a:t>
            </a:r>
            <a:endParaRPr lang="ru-RU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190506_1448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9122" y="1351739"/>
            <a:ext cx="4397900" cy="29289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Рисунок 2" descr="IMG-20190506-WA00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024" y="1351739"/>
            <a:ext cx="4500594" cy="29289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 descr="20190506_1443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9900" y="4352135"/>
            <a:ext cx="4071966" cy="29289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 descr="20190506_14482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06312" y="4423573"/>
            <a:ext cx="3929090" cy="27860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2609850" y="0"/>
            <a:ext cx="5219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Презентация проекта ко Дню Победы 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Воспитатель: </a:t>
            </a:r>
            <a:r>
              <a:rPr lang="ru-RU" b="1" dirty="0" err="1" smtClean="0">
                <a:solidFill>
                  <a:srgbClr val="FFFF00"/>
                </a:solidFill>
              </a:rPr>
              <a:t>Долакова</a:t>
            </a:r>
            <a:r>
              <a:rPr lang="ru-RU" b="1" dirty="0" smtClean="0">
                <a:solidFill>
                  <a:srgbClr val="FFFF00"/>
                </a:solidFill>
              </a:rPr>
              <a:t> Е.М.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ФГКДОУ «Солнышко»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2019г.</a:t>
            </a:r>
            <a:endParaRPr lang="ru-RU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91227-WA00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4137821"/>
            <a:ext cx="4429156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IMG-20191227-WA002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6246" y="4137821"/>
            <a:ext cx="4612214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-20191227-WA001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246" y="1137425"/>
            <a:ext cx="4572032" cy="2637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-20191227-WA001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024" y="1137425"/>
            <a:ext cx="4429156" cy="2566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609850" y="208732"/>
            <a:ext cx="5219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Новогодний утренник 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в ФГКДОУ «Солнышко» 2019г.</a:t>
            </a:r>
            <a:endParaRPr lang="ru-RU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-20190530-WA00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080" y="851673"/>
            <a:ext cx="4714908" cy="36468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20190530-WA003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710" y="851674"/>
            <a:ext cx="4857784" cy="36433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-20190530-WA004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560" y="4423573"/>
            <a:ext cx="4506114" cy="26756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-20190530-WA004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586" y="4709325"/>
            <a:ext cx="4648990" cy="26041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2609850" y="208731"/>
            <a:ext cx="5219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Выпуск в ФГКДОУ  </a:t>
            </a:r>
            <a:r>
              <a:rPr lang="en-US" b="1" dirty="0" smtClean="0">
                <a:solidFill>
                  <a:srgbClr val="FFFF00"/>
                </a:solidFill>
              </a:rPr>
              <a:t>“C</a:t>
            </a:r>
            <a:r>
              <a:rPr lang="ru-RU" b="1" dirty="0" err="1" smtClean="0">
                <a:solidFill>
                  <a:srgbClr val="FFFF00"/>
                </a:solidFill>
              </a:rPr>
              <a:t>олнышко</a:t>
            </a:r>
            <a:r>
              <a:rPr lang="en-US" b="1" dirty="0" smtClean="0">
                <a:solidFill>
                  <a:srgbClr val="FFFF00"/>
                </a:solidFill>
              </a:rPr>
              <a:t>”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                        2019Г.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200305-WA0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06576" y="994549"/>
            <a:ext cx="2005784" cy="27146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IMG-20200305-WA00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5586" y="994549"/>
            <a:ext cx="2428892" cy="2714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IMG-20200305-WA002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4148" y="4066383"/>
            <a:ext cx="2857520" cy="29948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IMG-20200305-WA004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5982" y="4137821"/>
            <a:ext cx="3040578" cy="2928958"/>
          </a:xfrm>
          <a:prstGeom prst="rect">
            <a:avLst/>
          </a:prstGeom>
        </p:spPr>
      </p:pic>
      <p:pic>
        <p:nvPicPr>
          <p:cNvPr id="6" name="Рисунок 5" descr="IMG-20200305-WA003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5006" y="4066383"/>
            <a:ext cx="2978349" cy="30003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609850" y="208731"/>
            <a:ext cx="5219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8 Марта в ФГКДОУ  </a:t>
            </a:r>
            <a:r>
              <a:rPr lang="en-US" b="1" dirty="0" smtClean="0">
                <a:solidFill>
                  <a:srgbClr val="FFFF00"/>
                </a:solidFill>
              </a:rPr>
              <a:t>“C</a:t>
            </a:r>
            <a:r>
              <a:rPr lang="ru-RU" b="1" dirty="0" err="1" smtClean="0">
                <a:solidFill>
                  <a:srgbClr val="FFFF00"/>
                </a:solidFill>
              </a:rPr>
              <a:t>олнышко</a:t>
            </a:r>
            <a:r>
              <a:rPr lang="en-US" b="1" dirty="0" smtClean="0">
                <a:solidFill>
                  <a:srgbClr val="FFFF00"/>
                </a:solidFill>
              </a:rPr>
              <a:t>”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                            2020Г.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8" name="Рисунок 7" descr="IMG-20200320-WA0018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8792" y="994549"/>
            <a:ext cx="2071702" cy="2714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IMG-20200305-WA009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7684" y="994549"/>
            <a:ext cx="2143140" cy="2714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200220-WA00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122" y="1280301"/>
            <a:ext cx="4286280" cy="264320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Рисунок 2" descr="IMG-20200220-WA00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710" y="1280301"/>
            <a:ext cx="4857784" cy="25717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2609850" y="208732"/>
            <a:ext cx="52197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Мероприятие, посвященное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       Дню Защитника Отечества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      ФГКДОУ «Солнышко» 2020г.</a:t>
            </a:r>
            <a:endParaRPr lang="ru-RU" dirty="0"/>
          </a:p>
        </p:txBody>
      </p:sp>
      <p:pic>
        <p:nvPicPr>
          <p:cNvPr id="10" name="Рисунок 9" descr="IMG-20200220-WA000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04" y="4280697"/>
            <a:ext cx="4932628" cy="278608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Рисунок 11" descr="IMG-20200220-WA003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0560" y="4280697"/>
            <a:ext cx="4214842" cy="278608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-20200828-WA0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2710" y="1423177"/>
            <a:ext cx="2500330" cy="2994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20200828-WA00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626" y="1494615"/>
            <a:ext cx="3670683" cy="535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-20200828-WA001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652" y="4495011"/>
            <a:ext cx="4429156" cy="2571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-20200828-WA001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0230" y="1423177"/>
            <a:ext cx="2826264" cy="2923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2609850" y="208731"/>
            <a:ext cx="5219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  Педагогический совет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        в ФГКДОУ «Солнышко»</a:t>
            </a:r>
            <a:endParaRPr lang="ru-RU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-20201014-WA00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710" y="851674"/>
            <a:ext cx="4643470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MG-20201014-WA00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3370" y="851673"/>
            <a:ext cx="4612214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IMG-20201014-WA00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156" y="3923507"/>
            <a:ext cx="7143800" cy="32861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609850" y="208731"/>
            <a:ext cx="5219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       Тренинг с педагогами 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            в ФГКДОУ «Солнышко»</a:t>
            </a:r>
            <a:endParaRPr lang="ru-RU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-20201103-WA0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339" y="1208863"/>
            <a:ext cx="3643338" cy="27146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IMG-20201103-WA00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3436" y="1208864"/>
            <a:ext cx="3897834" cy="1928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IMG-20201103-WA002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3436" y="3209127"/>
            <a:ext cx="3929090" cy="22145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IMG-20201103-WA000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3436" y="5495143"/>
            <a:ext cx="3929090" cy="18573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IMG-20201103-WA001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900" y="4137821"/>
            <a:ext cx="3714776" cy="3143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2577288" y="0"/>
            <a:ext cx="5219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Открытое занятие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Воспитатель: </a:t>
            </a:r>
            <a:r>
              <a:rPr lang="ru-RU" b="1" dirty="0" err="1" smtClean="0">
                <a:solidFill>
                  <a:srgbClr val="FFFF00"/>
                </a:solidFill>
              </a:rPr>
              <a:t>Долакова</a:t>
            </a:r>
            <a:r>
              <a:rPr lang="ru-RU" b="1" dirty="0" smtClean="0">
                <a:solidFill>
                  <a:srgbClr val="FFFF00"/>
                </a:solidFill>
              </a:rPr>
              <a:t> Е.М.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ФГКДОУ «Солнышко»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2020г.</a:t>
            </a:r>
            <a:endParaRPr lang="ru-RU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201105-WA00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808" y="994549"/>
            <a:ext cx="4506114" cy="342902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Рисунок 2" descr="IMG-20201105-WA003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710" y="994549"/>
            <a:ext cx="4500594" cy="342902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 descr="IMG-20201105-WA008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834" y="4780763"/>
            <a:ext cx="4786346" cy="242889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609850" y="0"/>
            <a:ext cx="52197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Осенний утренник 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ФГКДОУ «Солнышко»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</a:rPr>
              <a:t>2020г.</a:t>
            </a:r>
            <a:endParaRPr lang="ru-RU" dirty="0"/>
          </a:p>
        </p:txBody>
      </p:sp>
      <p:pic>
        <p:nvPicPr>
          <p:cNvPr id="12" name="Рисунок 11" descr="IMG-20201106-WA004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0494" y="4780763"/>
            <a:ext cx="4857784" cy="24288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age-26-10-20-11-53-2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246" y="994549"/>
            <a:ext cx="4434676" cy="29289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age-26-10-20-11-53-2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272" y="994549"/>
            <a:ext cx="4863304" cy="29289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age-26-10-20-11-53-27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272" y="4280697"/>
            <a:ext cx="4786346" cy="30378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age-26-10-20-11-53-23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4808" y="4280697"/>
            <a:ext cx="4500594" cy="30003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2609850" y="1"/>
            <a:ext cx="5219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Конкурс «Лучшее оформление участка»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          в ФГКДОУ «Солнышко» 2020г.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200304-WA0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246" y="1137425"/>
            <a:ext cx="4249504" cy="26432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 descr="IMG-20200304-WA00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6246" y="3994945"/>
            <a:ext cx="4291800" cy="30003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 descr="IMG-20200304-WA002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462" y="1494614"/>
            <a:ext cx="4214842" cy="50720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2609850" y="208731"/>
            <a:ext cx="5219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                Конкурс «Чтецов»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          в ФГКДОУ «Солнышко» 2020г. 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200207-WA00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9188" y="1708929"/>
            <a:ext cx="3857652" cy="507209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Рисунок 2" descr="IMG-20200207-WA002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900" y="1351739"/>
            <a:ext cx="4429156" cy="21431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Рисунок 3" descr="IMG-20200207-WA003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148" y="3637755"/>
            <a:ext cx="2500330" cy="321471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Рисунок 6" descr="IMG-20200207-WA002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3106" y="3637755"/>
            <a:ext cx="2500330" cy="321471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Прямоугольник 7"/>
          <p:cNvSpPr/>
          <p:nvPr/>
        </p:nvSpPr>
        <p:spPr>
          <a:xfrm>
            <a:off x="2609850" y="208731"/>
            <a:ext cx="5219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КВН в ФГКДОУ «Солнышко» 2020г.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-20200227-WA00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92196" y="1208863"/>
            <a:ext cx="2434412" cy="2989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-20200227-WA00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9900" y="851673"/>
            <a:ext cx="2714644" cy="31376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-20200227-WA004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20362" y="923111"/>
            <a:ext cx="2469074" cy="3494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-20200227-WA006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834" y="4637887"/>
            <a:ext cx="4429156" cy="2214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-20200227-WA001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9056" y="4566449"/>
            <a:ext cx="4826528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609850" y="280169"/>
            <a:ext cx="5219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Масленица в ФГКДОУ «Солнышко» 2020г. 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200127-WA00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4214" y="1208863"/>
            <a:ext cx="2571768" cy="25717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Рисунок 2" descr="IMG-20200127-WA00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486" y="923111"/>
            <a:ext cx="5670947" cy="33575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Рисунок 3" descr="IMG-20200127-WA002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7486" y="4423573"/>
            <a:ext cx="5826660" cy="28575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Рисунок 11" descr="IMG-20200127-WA000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62776" y="4495011"/>
            <a:ext cx="2540512" cy="26432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Прямоугольник 12"/>
          <p:cNvSpPr/>
          <p:nvPr/>
        </p:nvSpPr>
        <p:spPr>
          <a:xfrm>
            <a:off x="2609850" y="1"/>
            <a:ext cx="52197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Мастер-класс музыкального руководителя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                         </a:t>
            </a:r>
            <a:r>
              <a:rPr lang="ru-RU" b="1" dirty="0" err="1" smtClean="0">
                <a:solidFill>
                  <a:srgbClr val="FFFF00"/>
                </a:solidFill>
              </a:rPr>
              <a:t>Куркиева</a:t>
            </a:r>
            <a:r>
              <a:rPr lang="ru-RU" b="1" dirty="0" smtClean="0">
                <a:solidFill>
                  <a:srgbClr val="FFFF00"/>
                </a:solidFill>
              </a:rPr>
              <a:t> М.Н.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          в ФГКДОУ «Солнышко» 2020г. 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200214-WA00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122" y="1065987"/>
            <a:ext cx="4286280" cy="29289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Рисунок 2" descr="IMG-20200214-WA00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9122" y="4566449"/>
            <a:ext cx="4291800" cy="25717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IMG-20200220-WA004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149" y="4566449"/>
            <a:ext cx="4572032" cy="25773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IMG-20200217-WA000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710" y="1065987"/>
            <a:ext cx="4643470" cy="29289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2609850" y="1"/>
            <a:ext cx="5219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Смотр-конкурс «Огород на окошке»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              в ФГКДОУ «Солнышко» 2020г.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6_Оформление по умолчанию">
  <a:themeElements>
    <a:clrScheme name="4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bg2"/>
          </a:prstShdw>
        </a:effectLst>
      </a:spPr>
      <a:bodyPr vert="horz" wrap="square" lIns="111014" tIns="55507" rIns="111014" bIns="55507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bg2"/>
          </a:prstShdw>
        </a:effectLst>
      </a:spPr>
      <a:bodyPr vert="horz" wrap="square" lIns="111014" tIns="55507" rIns="111014" bIns="55507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22184</TotalTime>
  <Words>1393</Words>
  <Application>Microsoft Office PowerPoint</Application>
  <PresentationFormat>Произвольный</PresentationFormat>
  <Paragraphs>355</Paragraphs>
  <Slides>99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99</vt:i4>
      </vt:variant>
    </vt:vector>
  </HeadingPairs>
  <TitlesOfParts>
    <vt:vector size="100" baseType="lpstr">
      <vt:lpstr>6_Оформление по умолчанию</vt:lpstr>
      <vt:lpstr>Слайд 1</vt:lpstr>
      <vt:lpstr>      Заведующий         ФГКДОУ «Солнышко» ВНГ РФ»          Бокова Мадина Хаматхановна</vt:lpstr>
      <vt:lpstr>Детский сад «Солнышко» </vt:lpstr>
      <vt:lpstr>Слайд 4</vt:lpstr>
      <vt:lpstr>Слайд 5</vt:lpstr>
      <vt:lpstr>Слайд 6</vt:lpstr>
      <vt:lpstr>Слайд 7</vt:lpstr>
      <vt:lpstr>Слайд 8</vt:lpstr>
      <vt:lpstr>                   Малые олимпийские игры в ФГКДОУ «Солнышко»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</vt:vector>
  </TitlesOfParts>
  <Company>СКОВВ МВД России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Pre-installed User</dc:creator>
  <cp:lastModifiedBy>Пользователь</cp:lastModifiedBy>
  <cp:revision>1955</cp:revision>
  <dcterms:created xsi:type="dcterms:W3CDTF">2001-07-21T08:39:36Z</dcterms:created>
  <dcterms:modified xsi:type="dcterms:W3CDTF">2020-11-18T09:04:15Z</dcterms:modified>
</cp:coreProperties>
</file>